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Final exam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Biomed Tech 2 </a:t>
            </a:r>
            <a:r>
              <a:rPr lang="en-US"/>
              <a:t>Fall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7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Choose a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500" b="1" dirty="0"/>
              <a:t>Bioethics</a:t>
            </a:r>
          </a:p>
          <a:p>
            <a:r>
              <a:rPr lang="en-US" sz="2500" b="1" dirty="0"/>
              <a:t>Technology and Biology</a:t>
            </a:r>
          </a:p>
          <a:p>
            <a:r>
              <a:rPr lang="en-US" sz="2500" b="1" dirty="0"/>
              <a:t>Human genetic Variation</a:t>
            </a:r>
          </a:p>
          <a:p>
            <a:r>
              <a:rPr lang="en-US" sz="2500" b="1" dirty="0"/>
              <a:t>Sleep, Sleep Disorders, and Biological Rhythm</a:t>
            </a:r>
          </a:p>
          <a:p>
            <a:r>
              <a:rPr lang="en-US" sz="2500" b="1" dirty="0"/>
              <a:t>The Brain: Understanding Neurobiology through the study of Addiction</a:t>
            </a:r>
          </a:p>
          <a:p>
            <a:r>
              <a:rPr lang="en-US" sz="2500" b="1" dirty="0"/>
              <a:t>Evolution and Medicine</a:t>
            </a:r>
          </a:p>
        </p:txBody>
      </p:sp>
    </p:spTree>
    <p:extLst>
      <p:ext uri="{BB962C8B-B14F-4D97-AF65-F5344CB8AC3E}">
        <p14:creationId xmlns:p14="http://schemas.microsoft.com/office/powerpoint/2010/main" val="781023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Choose a topic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This must be approved by Ms. Bennett by THE BEGINNING OF CLASS on Wednesday 1/3</a:t>
            </a:r>
          </a:p>
        </p:txBody>
      </p:sp>
    </p:spTree>
    <p:extLst>
      <p:ext uri="{BB962C8B-B14F-4D97-AF65-F5344CB8AC3E}">
        <p14:creationId xmlns:p14="http://schemas.microsoft.com/office/powerpoint/2010/main" val="2889153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ORIGINAL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Collect your data 1/5-1/10</a:t>
            </a:r>
          </a:p>
          <a:p>
            <a:pPr lvl="1"/>
            <a:r>
              <a:rPr lang="en-US" sz="2400" b="1" dirty="0"/>
              <a:t>**MUST BE APPROVED BY JAN 5</a:t>
            </a:r>
            <a:r>
              <a:rPr lang="en-US" sz="2400" b="1" baseline="30000" dirty="0"/>
              <a:t>th</a:t>
            </a:r>
            <a:r>
              <a:rPr lang="en-US" sz="2400" b="1" dirty="0"/>
              <a:t>**</a:t>
            </a:r>
          </a:p>
          <a:p>
            <a:pPr lvl="1"/>
            <a:r>
              <a:rPr lang="en-US" sz="2400" b="1" dirty="0"/>
              <a:t>**THIS WILL BE USED IN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187687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Interpret your results (this is where you will get information for your presentation)</a:t>
            </a:r>
          </a:p>
          <a:p>
            <a:pPr lvl="1"/>
            <a:r>
              <a:rPr lang="en-US" sz="2400" b="1" dirty="0"/>
              <a:t>**Recommended Start By 1/11/18</a:t>
            </a:r>
          </a:p>
        </p:txBody>
      </p:sp>
    </p:spTree>
    <p:extLst>
      <p:ext uri="{BB962C8B-B14F-4D97-AF65-F5344CB8AC3E}">
        <p14:creationId xmlns:p14="http://schemas.microsoft.com/office/powerpoint/2010/main" val="109231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How does it relate to class?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How does the information you gathered relate to class?</a:t>
            </a:r>
          </a:p>
        </p:txBody>
      </p:sp>
    </p:spTree>
    <p:extLst>
      <p:ext uri="{BB962C8B-B14F-4D97-AF65-F5344CB8AC3E}">
        <p14:creationId xmlns:p14="http://schemas.microsoft.com/office/powerpoint/2010/main" val="3552845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6: What can you do about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612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4917</TotalTime>
  <Words>142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Mesh</vt:lpstr>
      <vt:lpstr>Final exam</vt:lpstr>
      <vt:lpstr>Step 1: Choose a unit</vt:lpstr>
      <vt:lpstr>Step 2: Choose a topic</vt:lpstr>
      <vt:lpstr>Step 3: ORIGINAL RESEARCH</vt:lpstr>
      <vt:lpstr>STEP 4: Analysis</vt:lpstr>
      <vt:lpstr>STEP 5: How does it relate to class?</vt:lpstr>
      <vt:lpstr>Step 6: What can you do about it?</vt:lpstr>
    </vt:vector>
  </TitlesOfParts>
  <Company>Wake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exam</dc:title>
  <dc:creator>Abigail Bennett</dc:creator>
  <cp:lastModifiedBy>Abigail Bennett</cp:lastModifiedBy>
  <cp:revision>10</cp:revision>
  <dcterms:created xsi:type="dcterms:W3CDTF">2017-01-03T13:54:58Z</dcterms:created>
  <dcterms:modified xsi:type="dcterms:W3CDTF">2018-01-02T23:18:16Z</dcterms:modified>
</cp:coreProperties>
</file>