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  <p:sldMasterId id="2147483670" r:id="rId5"/>
  </p:sldMasterIdLst>
  <p:notesMasterIdLst>
    <p:notesMasterId r:id="rId14"/>
  </p:notesMasterIdLst>
  <p:sldIdLst>
    <p:sldId id="273" r:id="rId6"/>
    <p:sldId id="265" r:id="rId7"/>
    <p:sldId id="292" r:id="rId8"/>
    <p:sldId id="290" r:id="rId9"/>
    <p:sldId id="291" r:id="rId10"/>
    <p:sldId id="293" r:id="rId11"/>
    <p:sldId id="294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5" autoAdjust="0"/>
    <p:restoredTop sz="94619" autoAdjust="0"/>
  </p:normalViewPr>
  <p:slideViewPr>
    <p:cSldViewPr snapToGrid="0">
      <p:cViewPr varScale="1">
        <p:scale>
          <a:sx n="41" d="100"/>
          <a:sy n="41" d="100"/>
        </p:scale>
        <p:origin x="804" y="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94464E-21AB-486D-B021-7B3C898337A8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038336-EEA4-4BF0-BD14-0B5E36EF3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288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>
            <a:extLst>
              <a:ext uri="{FF2B5EF4-FFF2-40B4-BE49-F238E27FC236}">
                <a16:creationId xmlns:a16="http://schemas.microsoft.com/office/drawing/2014/main" id="{13921FE4-9D8C-4DC2-BA3B-503EA3B0DB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>
            <a:extLst>
              <a:ext uri="{FF2B5EF4-FFF2-40B4-BE49-F238E27FC236}">
                <a16:creationId xmlns:a16="http://schemas.microsoft.com/office/drawing/2014/main" id="{976165F2-99BB-4DC8-BEF0-11BFB714E3F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Susceptible: likely to be influenced by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Resistant: drug does not work on the bacteria (no longer kills it)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Image: http://en.wikipedia.org/wiki/File:Staphylococcus_aureus_(AB_Test).jpg</a:t>
            </a:r>
          </a:p>
        </p:txBody>
      </p:sp>
      <p:sp>
        <p:nvSpPr>
          <p:cNvPr id="44036" name="Slide Number Placeholder 3">
            <a:extLst>
              <a:ext uri="{FF2B5EF4-FFF2-40B4-BE49-F238E27FC236}">
                <a16:creationId xmlns:a16="http://schemas.microsoft.com/office/drawing/2014/main" id="{7344CD25-89BE-4B9A-9E18-0E9DB7E8C6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610CCF-AE24-4951-AD77-327545B3983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>
            <a:extLst>
              <a:ext uri="{FF2B5EF4-FFF2-40B4-BE49-F238E27FC236}">
                <a16:creationId xmlns:a16="http://schemas.microsoft.com/office/drawing/2014/main" id="{13921FE4-9D8C-4DC2-BA3B-503EA3B0DB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>
            <a:extLst>
              <a:ext uri="{FF2B5EF4-FFF2-40B4-BE49-F238E27FC236}">
                <a16:creationId xmlns:a16="http://schemas.microsoft.com/office/drawing/2014/main" id="{976165F2-99BB-4DC8-BEF0-11BFB714E3F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Susceptible: likely to be influenced by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Resistant: drug does not work on the bacteria (no longer kills it)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Image: http://en.wikipedia.org/wiki/File:Staphylococcus_aureus_(AB_Test).jpg</a:t>
            </a:r>
          </a:p>
        </p:txBody>
      </p:sp>
      <p:sp>
        <p:nvSpPr>
          <p:cNvPr id="44036" name="Slide Number Placeholder 3">
            <a:extLst>
              <a:ext uri="{FF2B5EF4-FFF2-40B4-BE49-F238E27FC236}">
                <a16:creationId xmlns:a16="http://schemas.microsoft.com/office/drawing/2014/main" id="{7344CD25-89BE-4B9A-9E18-0E9DB7E8C6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610CCF-AE24-4951-AD77-327545B3983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79998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>
            <a:extLst>
              <a:ext uri="{FF2B5EF4-FFF2-40B4-BE49-F238E27FC236}">
                <a16:creationId xmlns:a16="http://schemas.microsoft.com/office/drawing/2014/main" id="{13921FE4-9D8C-4DC2-BA3B-503EA3B0DB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>
            <a:extLst>
              <a:ext uri="{FF2B5EF4-FFF2-40B4-BE49-F238E27FC236}">
                <a16:creationId xmlns:a16="http://schemas.microsoft.com/office/drawing/2014/main" id="{976165F2-99BB-4DC8-BEF0-11BFB714E3F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Susceptible: likely to be influenced by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Resistant: drug does not work on the bacteria (no longer kills it)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Image: http://en.wikipedia.org/wiki/File:Staphylococcus_aureus_(AB_Test).jpg</a:t>
            </a:r>
          </a:p>
        </p:txBody>
      </p:sp>
      <p:sp>
        <p:nvSpPr>
          <p:cNvPr id="44036" name="Slide Number Placeholder 3">
            <a:extLst>
              <a:ext uri="{FF2B5EF4-FFF2-40B4-BE49-F238E27FC236}">
                <a16:creationId xmlns:a16="http://schemas.microsoft.com/office/drawing/2014/main" id="{7344CD25-89BE-4B9A-9E18-0E9DB7E8C6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610CCF-AE24-4951-AD77-327545B3983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30177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>
            <a:extLst>
              <a:ext uri="{FF2B5EF4-FFF2-40B4-BE49-F238E27FC236}">
                <a16:creationId xmlns:a16="http://schemas.microsoft.com/office/drawing/2014/main" id="{13921FE4-9D8C-4DC2-BA3B-503EA3B0DB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>
            <a:extLst>
              <a:ext uri="{FF2B5EF4-FFF2-40B4-BE49-F238E27FC236}">
                <a16:creationId xmlns:a16="http://schemas.microsoft.com/office/drawing/2014/main" id="{976165F2-99BB-4DC8-BEF0-11BFB714E3F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Susceptible: likely to be influenced by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Resistant: drug does not work on the bacteria (no longer kills it)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Image: http://en.wikipedia.org/wiki/File:Staphylococcus_aureus_(AB_Test).jpg</a:t>
            </a:r>
          </a:p>
        </p:txBody>
      </p:sp>
      <p:sp>
        <p:nvSpPr>
          <p:cNvPr id="44036" name="Slide Number Placeholder 3">
            <a:extLst>
              <a:ext uri="{FF2B5EF4-FFF2-40B4-BE49-F238E27FC236}">
                <a16:creationId xmlns:a16="http://schemas.microsoft.com/office/drawing/2014/main" id="{7344CD25-89BE-4B9A-9E18-0E9DB7E8C6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610CCF-AE24-4951-AD77-327545B3983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62975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>
            <a:extLst>
              <a:ext uri="{FF2B5EF4-FFF2-40B4-BE49-F238E27FC236}">
                <a16:creationId xmlns:a16="http://schemas.microsoft.com/office/drawing/2014/main" id="{307A1CF4-0149-454D-BCE5-3885B2BDE82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>
            <a:extLst>
              <a:ext uri="{FF2B5EF4-FFF2-40B4-BE49-F238E27FC236}">
                <a16:creationId xmlns:a16="http://schemas.microsoft.com/office/drawing/2014/main" id="{4BF96279-9D90-4BF7-977E-69B7492E15C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52228" name="Slide Number Placeholder 3">
            <a:extLst>
              <a:ext uri="{FF2B5EF4-FFF2-40B4-BE49-F238E27FC236}">
                <a16:creationId xmlns:a16="http://schemas.microsoft.com/office/drawing/2014/main" id="{D2FB30E8-C79D-40E3-A211-8F6A9A2974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F116E0A-79F8-41C0-B660-AE800306A51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4/2/2020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586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MoleculeTracer.png">
            <a:extLst>
              <a:ext uri="{FF2B5EF4-FFF2-40B4-BE49-F238E27FC236}">
                <a16:creationId xmlns:a16="http://schemas.microsoft.com/office/drawing/2014/main" id="{EAABF0CB-2A07-41AF-8F74-BAD4829D2C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084" y="225425"/>
            <a:ext cx="7727949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4317" y="4155141"/>
            <a:ext cx="10056283" cy="1013012"/>
          </a:xfrm>
        </p:spPr>
        <p:txBody>
          <a:bodyPr anchor="b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4317" y="5230906"/>
            <a:ext cx="10056283" cy="1030942"/>
          </a:xfrm>
        </p:spPr>
        <p:txBody>
          <a:bodyPr/>
          <a:lstStyle>
            <a:lvl1pPr marL="0" indent="0" algn="ctr">
              <a:spcBef>
                <a:spcPct val="30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6C3A2C0-7450-4837-9E38-069E878C6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5012C7-55B7-43F8-8C96-AFB9D523C723}" type="datetime1">
              <a:rPr lang="en-US" altLang="en-US"/>
              <a:pPr>
                <a:defRPr/>
              </a:pPr>
              <a:t>4/2/2020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FD78FC6-7741-48F3-B448-79090F3C7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E186C38-8F47-44BE-9D5A-B9F4D7407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0F6BBC-0E1E-427A-85B0-82ECC773C6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3122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E10F1B-9927-4BD8-86B2-C1C2A3DE5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9CC55-E5EB-45D3-A1BB-CCB6BF26945A}" type="datetime1">
              <a:rPr lang="en-US" altLang="en-US"/>
              <a:pPr>
                <a:defRPr/>
              </a:pPr>
              <a:t>4/2/2020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298C06-6803-40A2-BC2B-0DCB371A6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9E2352-A9BA-4556-9437-A49D1F2DD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F5C69F-9DDB-4A9D-8328-BF65419A2B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98218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4317" y="1219014"/>
            <a:ext cx="10056284" cy="1958975"/>
          </a:xfrm>
        </p:spPr>
        <p:txBody>
          <a:bodyPr anchor="b"/>
          <a:lstStyle>
            <a:lvl1pPr algn="ctr" defTabSz="914400" rtl="0" eaLnBrk="1" latinLnBrk="0" hangingPunct="1">
              <a:spcBef>
                <a:spcPct val="0"/>
              </a:spcBef>
              <a:buNone/>
              <a:defRPr sz="5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4317" y="3224214"/>
            <a:ext cx="10056284" cy="1500187"/>
          </a:xfrm>
        </p:spPr>
        <p:txBody>
          <a:bodyPr rtlCol="0"/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400" b="1" kern="12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F613F1-F053-4EBB-9A32-430D0D0CE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5C50A-E7B6-4D08-B79A-B8F21C9362A7}" type="datetime1">
              <a:rPr lang="en-US" altLang="en-US"/>
              <a:pPr>
                <a:defRPr/>
              </a:pPr>
              <a:t>4/2/2020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6101FA-A0B0-4361-95D6-F52FAEED5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9E7E87-B578-4D45-9108-417B6D7F9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3EEBC3-36B7-4A77-9DA1-89BC9940BE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85295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9284" y="107577"/>
            <a:ext cx="10109201" cy="16539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9283" y="1892301"/>
            <a:ext cx="4876800" cy="39751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1684" y="1892301"/>
            <a:ext cx="4876800" cy="39751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ADEF6F3-E589-4FA1-9584-58931A1DC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86E7BC-28C7-4B23-BBF4-A4FD67496737}" type="datetime1">
              <a:rPr lang="en-US" altLang="en-US"/>
              <a:pPr>
                <a:defRPr/>
              </a:pPr>
              <a:t>4/2/2020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DDA6CB6-D4FC-4EE0-A80A-03044B2E4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BE38493-BF6C-45B2-89C8-53A5CDAF4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7B0931-5E42-47E5-8154-30048EAD99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44624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9284" y="107577"/>
            <a:ext cx="10109201" cy="165398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283" y="1761566"/>
            <a:ext cx="4876800" cy="515469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39283" y="2393576"/>
            <a:ext cx="4876800" cy="347382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1684" y="1761566"/>
            <a:ext cx="4876800" cy="515469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1684" y="2393576"/>
            <a:ext cx="4876800" cy="347382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65FDE03-26B8-4BF6-8861-0915FF9D6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ABE74-61FF-4B78-9B30-0332110589F2}" type="datetime1">
              <a:rPr lang="en-US" altLang="en-US"/>
              <a:pPr>
                <a:defRPr/>
              </a:pPr>
              <a:t>4/2/2020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B67508A-80B6-43A1-91AE-CACB95685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B0E72AA-E315-475F-A6A0-F56BA3087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3B14C8-FC1A-43E5-8716-55F3BF2EE7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14597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5225A9F-9098-4488-BECC-F1ECD711B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276BA-B06C-4632-8C7D-20B41A354133}" type="datetime1">
              <a:rPr lang="en-US" altLang="en-US"/>
              <a:pPr>
                <a:defRPr/>
              </a:pPr>
              <a:t>4/2/2020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4B29F90-40B2-4481-8F56-BD6911172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9B2A04F-C63C-4162-BA11-0022F8672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041EE8-B9D6-4A2B-822E-B5CE1A5BFC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836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B1A7FE3-6D55-4E57-92D1-39A56FCDE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6ACDD0-CD61-4085-B56B-8E97345A3AFE}" type="datetime1">
              <a:rPr lang="en-US" altLang="en-US"/>
              <a:pPr>
                <a:defRPr/>
              </a:pPr>
              <a:t>4/2/2020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0BC02A7-C322-4914-8E9A-44358B966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15D4F62-CB79-4FDE-BC62-55CBA1958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07AD47-14B2-4B61-870B-9452212335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15010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9905" y="457201"/>
            <a:ext cx="4754880" cy="1371600"/>
          </a:xfrm>
        </p:spPr>
        <p:txBody>
          <a:bodyPr anchor="b">
            <a:normAutofit/>
          </a:bodyPr>
          <a:lstStyle>
            <a:lvl1pPr algn="ctr">
              <a:defRPr sz="36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3191" y="457201"/>
            <a:ext cx="4754880" cy="54102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39905" y="1828801"/>
            <a:ext cx="4754880" cy="3657600"/>
          </a:xfrm>
        </p:spPr>
        <p:txBody>
          <a:bodyPr/>
          <a:lstStyle>
            <a:lvl1pPr marL="0" indent="0" algn="ctr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1363038-ECC5-41B1-B72C-046251B40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3A543-09EC-478A-9BB7-10A5F09611CD}" type="datetime1">
              <a:rPr lang="en-US" altLang="en-US"/>
              <a:pPr>
                <a:defRPr/>
              </a:pPr>
              <a:t>4/2/2020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FF0DDF9-DC62-46CD-8505-4C7963D93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6887ABA-17B2-44CF-80E2-EEB5DA83B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0CD3B2-925C-4F5A-AC40-224391B2CB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06704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6320" y="457200"/>
            <a:ext cx="4754880" cy="1371600"/>
          </a:xfrm>
        </p:spPr>
        <p:txBody>
          <a:bodyPr anchor="b">
            <a:normAutofit/>
          </a:bodyPr>
          <a:lstStyle>
            <a:lvl1pPr algn="ctr">
              <a:defRPr sz="3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022353" y="1676400"/>
            <a:ext cx="3967480" cy="2975610"/>
          </a:xfrm>
          <a:prstGeom prst="ellipse">
            <a:avLst/>
          </a:prstGeom>
          <a:solidFill>
            <a:schemeClr val="tx1">
              <a:lumMod val="75000"/>
            </a:schemeClr>
          </a:solidFill>
          <a:ln w="63500">
            <a:solidFill>
              <a:schemeClr val="tx1"/>
            </a:solidFill>
          </a:ln>
          <a:effectLst>
            <a:outerShdw blurRad="254000" dist="152400" dir="5400000" sx="90000" sy="-19000" rotWithShape="0">
              <a:prstClr val="black">
                <a:alpha val="20000"/>
              </a:prstClr>
            </a:outerShdw>
          </a:effectLst>
        </p:spPr>
        <p:txBody>
          <a:bodyPr rtlCol="0"/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36320" y="1828800"/>
            <a:ext cx="4754880" cy="3657600"/>
          </a:xfrm>
        </p:spPr>
        <p:txBody>
          <a:bodyPr rtlCol="0"/>
          <a:lstStyle>
            <a:lvl1pPr marL="0" indent="0" algn="ctr">
              <a:buNone/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9538BF-A5D1-4FCD-8D39-EE1C72840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2F9A4-F1DA-403E-A4E3-814662FD41F6}" type="datetime1">
              <a:rPr lang="en-US" altLang="en-US"/>
              <a:pPr>
                <a:defRPr/>
              </a:pPr>
              <a:t>4/2/2020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FEDB6CE-F004-4591-AFFA-7F84A9AA0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D7A5F7F-8EF2-4895-9D15-0FA53FAF0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99C64B-AA54-42C3-9D26-46400496FD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61801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6320" y="3962400"/>
            <a:ext cx="10114280" cy="672353"/>
          </a:xfrm>
        </p:spPr>
        <p:txBody>
          <a:bodyPr anchor="b">
            <a:normAutofit/>
          </a:bodyPr>
          <a:lstStyle>
            <a:lvl1pPr algn="ctr">
              <a:defRPr sz="3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35943" y="457201"/>
            <a:ext cx="3920116" cy="2940087"/>
          </a:xfrm>
          <a:prstGeom prst="ellipse">
            <a:avLst/>
          </a:prstGeom>
          <a:solidFill>
            <a:schemeClr val="tx1">
              <a:lumMod val="75000"/>
            </a:schemeClr>
          </a:solidFill>
          <a:ln w="63500">
            <a:solidFill>
              <a:schemeClr val="tx1"/>
            </a:solidFill>
          </a:ln>
          <a:effectLst>
            <a:outerShdw blurRad="254000" dist="152400" dir="5400000" sx="90000" sy="-19000" rotWithShape="0">
              <a:prstClr val="black">
                <a:alpha val="20000"/>
              </a:prstClr>
            </a:outerShdw>
          </a:effectLst>
        </p:spPr>
        <p:txBody>
          <a:bodyPr rtlCol="0"/>
          <a:lstStyle>
            <a:lvl1pPr marL="0" indent="0" algn="l" defTabSz="914400" rtl="0" eaLnBrk="1" latinLnBrk="0" hangingPunct="1">
              <a:spcBef>
                <a:spcPts val="2000"/>
              </a:spcBef>
              <a:buFontTx/>
              <a:buNone/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36320" y="4639235"/>
            <a:ext cx="10114280" cy="1371600"/>
          </a:xfrm>
        </p:spPr>
        <p:txBody>
          <a:bodyPr rtlCol="0"/>
          <a:lstStyle>
            <a:lvl1pPr marL="0" indent="0" algn="ctr">
              <a:buNone/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C0FFD96-B4F6-46F6-A746-36CD383FC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B7964-70EB-4EF6-99A9-F02DBF932FBD}" type="datetime1">
              <a:rPr lang="en-US" altLang="en-US"/>
              <a:pPr>
                <a:defRPr/>
              </a:pPr>
              <a:t>4/2/2020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D78C085-B0E3-4F22-BD31-B28E84871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F99E9AA-9B38-4630-85EA-497DC6DE9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09BDDF-0B66-49A7-B488-7D27762859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9529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4/2/2020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9067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BCE98D-553E-422E-BAFC-643FBC3B8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8CFB8-552C-4DEC-A38B-7C885BFDEC10}" type="datetime1">
              <a:rPr lang="en-US" altLang="en-US"/>
              <a:pPr>
                <a:defRPr/>
              </a:pPr>
              <a:t>4/2/2020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3E047B-7DBB-4575-8885-4B5044F96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0EDAE3-DBA4-4057-8CA3-C29C335FC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927E03-9BB2-4A76-A820-5805159DB5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78376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59154" y="416859"/>
            <a:ext cx="2587812" cy="56074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94317" y="414015"/>
            <a:ext cx="8193119" cy="561026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4037DC-983E-4613-895E-4BE2C9FB0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BADE0D-D0AD-44AF-8463-B711221C936B}" type="datetime1">
              <a:rPr lang="en-US" altLang="en-US"/>
              <a:pPr>
                <a:defRPr/>
              </a:pPr>
              <a:t>4/2/2020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162960-0B9A-405F-A637-740CE8641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8CDF43-0343-4CD2-AF34-8D2B1A3BB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4ED6F5-8456-4266-9E52-2BA81A52B0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2357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4/2/2020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224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4/2/2020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84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4/2/2020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556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4/2/2020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461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4/2/2020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599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4/2/2020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986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4/2/2020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051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4/2/2020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00824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idOverlay.png">
            <a:extLst>
              <a:ext uri="{FF2B5EF4-FFF2-40B4-BE49-F238E27FC236}">
                <a16:creationId xmlns:a16="http://schemas.microsoft.com/office/drawing/2014/main" id="{63F914D6-A351-4F7E-B77E-0FC86AAAE9D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60000"/>
              <a:lumOff val="40000"/>
              <a:alpha val="10000"/>
            </a:schemeClr>
          </a:solidFill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1375745-57EC-4762-A2C7-08E0D6A45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284" y="107951"/>
            <a:ext cx="10109200" cy="16541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59E050-4562-43E7-9819-7E703811DA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9284" y="1882775"/>
            <a:ext cx="10109200" cy="39528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E5A09D-2C77-4920-8A8D-80DDFBF514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68833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solidFill>
                  <a:srgbClr val="FFFFFF"/>
                </a:solidFill>
                <a:effectLst>
                  <a:outerShdw blurRad="38100" dist="38100" dir="2700000" algn="tl">
                    <a:srgbClr val="7C9BA5"/>
                  </a:outerShdw>
                </a:effectLst>
                <a:latin typeface="Candara" charset="0"/>
                <a:ea typeface="ＭＳ Ｐゴシック" charset="-128"/>
              </a:defRPr>
            </a:lvl1pPr>
          </a:lstStyle>
          <a:p>
            <a:pPr>
              <a:defRPr/>
            </a:pPr>
            <a:fld id="{0307B083-3DA9-4E37-99D6-3B0AA1019638}" type="datetime1">
              <a:rPr lang="en-US" altLang="en-US"/>
              <a:pPr>
                <a:defRPr/>
              </a:pPr>
              <a:t>4/2/2020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65F57A-38E9-4FD0-B03B-21293232A9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2017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A30C9F-932E-4F8E-BBA5-094BC4DB08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88000" y="6356351"/>
            <a:ext cx="1016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100">
                <a:solidFill>
                  <a:srgbClr val="FFFFFF"/>
                </a:solidFill>
                <a:effectLst>
                  <a:outerShdw blurRad="38100" dist="38100" dir="2700000" algn="tl">
                    <a:srgbClr val="7C9BA5"/>
                  </a:outerShdw>
                </a:effectLst>
                <a:latin typeface="Candara" panose="020E0502030303020204" pitchFamily="34" charset="0"/>
              </a:defRPr>
            </a:lvl1pPr>
          </a:lstStyle>
          <a:p>
            <a:fld id="{633F7DBC-FD23-4477-91FE-B79028AB3C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9482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6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600" b="1">
          <a:solidFill>
            <a:schemeClr val="tx1"/>
          </a:solidFill>
          <a:latin typeface="Candara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600" b="1">
          <a:solidFill>
            <a:schemeClr val="tx1"/>
          </a:solidFill>
          <a:latin typeface="Candara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600" b="1">
          <a:solidFill>
            <a:schemeClr val="tx1"/>
          </a:solidFill>
          <a:latin typeface="Candara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600" b="1">
          <a:solidFill>
            <a:schemeClr val="tx1"/>
          </a:solidFill>
          <a:latin typeface="Candara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5600" b="1">
          <a:solidFill>
            <a:schemeClr val="tx1"/>
          </a:solidFill>
          <a:latin typeface="Candara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5600" b="1">
          <a:solidFill>
            <a:schemeClr val="tx1"/>
          </a:solidFill>
          <a:latin typeface="Candara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5600" b="1">
          <a:solidFill>
            <a:schemeClr val="tx1"/>
          </a:solidFill>
          <a:latin typeface="Candara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5600" b="1">
          <a:solidFill>
            <a:schemeClr val="tx1"/>
          </a:solidFill>
          <a:latin typeface="Candara" charset="0"/>
          <a:ea typeface="ＭＳ Ｐゴシック" charset="-128"/>
        </a:defRPr>
      </a:lvl9pPr>
    </p:titleStyle>
    <p:bodyStyle>
      <a:lvl1pPr marL="403225" indent="-403225" algn="l" rtl="0" eaLnBrk="0" fontAlgn="base" hangingPunct="0">
        <a:spcBef>
          <a:spcPts val="2000"/>
        </a:spcBef>
        <a:spcAft>
          <a:spcPct val="0"/>
        </a:spcAft>
        <a:buBlip>
          <a:blip r:embed="rId16"/>
        </a:buBlip>
        <a:defRPr sz="24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ＭＳ Ｐゴシック" charset="-128"/>
          <a:cs typeface="ＭＳ Ｐゴシック" charset="-128"/>
        </a:defRPr>
      </a:lvl1pPr>
      <a:lvl2pPr marL="806450" indent="-403225" algn="l" rtl="0" eaLnBrk="0" fontAlgn="base" hangingPunct="0">
        <a:spcBef>
          <a:spcPts val="600"/>
        </a:spcBef>
        <a:spcAft>
          <a:spcPct val="0"/>
        </a:spcAft>
        <a:buBlip>
          <a:blip r:embed="rId16"/>
        </a:buBlip>
        <a:defRPr sz="22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ＭＳ Ｐゴシック" charset="-128"/>
          <a:cs typeface="+mn-cs"/>
        </a:defRPr>
      </a:lvl2pPr>
      <a:lvl3pPr marL="1143000" indent="-336550" algn="l" rtl="0" eaLnBrk="0" fontAlgn="base" hangingPunct="0">
        <a:spcBef>
          <a:spcPts val="600"/>
        </a:spcBef>
        <a:spcAft>
          <a:spcPct val="0"/>
        </a:spcAft>
        <a:buBlip>
          <a:blip r:embed="rId16"/>
        </a:buBlip>
        <a:defRPr sz="20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ＭＳ Ｐゴシック" charset="-128"/>
          <a:cs typeface="+mn-cs"/>
        </a:defRPr>
      </a:lvl3pPr>
      <a:lvl4pPr marL="1492250" indent="-349250" algn="l" rtl="0" eaLnBrk="0" fontAlgn="base" hangingPunct="0">
        <a:spcBef>
          <a:spcPts val="600"/>
        </a:spcBef>
        <a:spcAft>
          <a:spcPct val="0"/>
        </a:spcAft>
        <a:buBlip>
          <a:blip r:embed="rId16"/>
        </a:buBlip>
        <a:defRPr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ＭＳ Ｐゴシック" charset="-128"/>
          <a:cs typeface="+mn-cs"/>
        </a:defRPr>
      </a:lvl4pPr>
      <a:lvl5pPr marL="1828800" indent="-336550" algn="l" rtl="0" eaLnBrk="0" fontAlgn="base" hangingPunct="0">
        <a:spcBef>
          <a:spcPts val="600"/>
        </a:spcBef>
        <a:spcAft>
          <a:spcPct val="0"/>
        </a:spcAft>
        <a:buBlip>
          <a:blip r:embed="rId16"/>
        </a:buBlip>
        <a:defRPr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42D4960A-896E-4F6B-BF65-B4662AC9DE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6" name="Picture 5" descr="pipette dripping into a petri dish">
            <a:extLst>
              <a:ext uri="{FF2B5EF4-FFF2-40B4-BE49-F238E27FC236}">
                <a16:creationId xmlns:a16="http://schemas.microsoft.com/office/drawing/2014/main" id="{AD5EFA86-59D3-41A9-819E-C704FF32C5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3302" y="457200"/>
            <a:ext cx="7588885" cy="5899650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5684944A-8803-462C-84C5-4576C56A77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9870" y="457199"/>
            <a:ext cx="3618827" cy="482246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72723" y="850791"/>
            <a:ext cx="3202016" cy="4198288"/>
          </a:xfrm>
        </p:spPr>
        <p:txBody>
          <a:bodyPr anchor="ctr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Superbugs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07F3B49-8C20-42F5-831D-59306D05F6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9870" y="5367338"/>
            <a:ext cx="3618828" cy="989513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8475E32-65A1-40E1-9232-35B1F5DF3B1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003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257BD-D298-4A9F-9EFF-3073E13CA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eaLnBrk="1" hangingPunct="1">
              <a:defRPr/>
            </a:pPr>
            <a:r>
              <a:rPr lang="en-US" sz="6000">
                <a:effectLst>
                  <a:outerShdw blurRad="38100" dist="38100" dir="2700000" algn="tl">
                    <a:srgbClr val="7C9BA5"/>
                  </a:outerShdw>
                </a:effectLst>
                <a:cs typeface="+mj-cs"/>
              </a:rPr>
              <a:t>Antibiotics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361A2A-70F2-448B-97E7-BA4758A071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3600">
                <a:effectLst>
                  <a:outerShdw blurRad="38100" dist="38100" dir="2700000" algn="tl">
                    <a:srgbClr val="7C9BA5"/>
                  </a:outerShdw>
                </a:effectLst>
              </a:rPr>
              <a:t>Susceptible vs. Resistant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9CAB55-F549-4BD3-95FB-CD71D954C5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1" t="6284" r="9460" b="3621"/>
          <a:stretch>
            <a:fillRect/>
          </a:stretch>
        </p:blipFill>
        <p:spPr bwMode="auto">
          <a:xfrm>
            <a:off x="4064001" y="2540001"/>
            <a:ext cx="4073525" cy="407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25">
            <a:extLst>
              <a:ext uri="{FF2B5EF4-FFF2-40B4-BE49-F238E27FC236}">
                <a16:creationId xmlns:a16="http://schemas.microsoft.com/office/drawing/2014/main" id="{A8DA3A99-98AA-4EB7-8093-9577A71EF76D}"/>
              </a:ext>
            </a:extLst>
          </p:cNvPr>
          <p:cNvGrpSpPr>
            <a:grpSpLocks/>
          </p:cNvGrpSpPr>
          <p:nvPr/>
        </p:nvGrpSpPr>
        <p:grpSpPr bwMode="auto">
          <a:xfrm>
            <a:off x="2443164" y="5254626"/>
            <a:ext cx="2505075" cy="842963"/>
            <a:chOff x="919649" y="5255172"/>
            <a:chExt cx="2504972" cy="842462"/>
          </a:xfrm>
        </p:grpSpPr>
        <p:sp>
          <p:nvSpPr>
            <p:cNvPr id="43020" name="TextBox 4">
              <a:extLst>
                <a:ext uri="{FF2B5EF4-FFF2-40B4-BE49-F238E27FC236}">
                  <a16:creationId xmlns:a16="http://schemas.microsoft.com/office/drawing/2014/main" id="{49914DAE-0E59-4A62-A652-8F8DD9120A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9649" y="5574070"/>
              <a:ext cx="1489014" cy="5235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2000"/>
                </a:spcBef>
                <a:buBlip>
                  <a:blip r:embed="rId4"/>
                </a:buBlip>
                <a:defRPr sz="2400" b="1">
                  <a:solidFill>
                    <a:schemeClr val="tx1"/>
                  </a:solidFill>
                  <a:latin typeface="Candara" panose="020E0502030303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Blip>
                  <a:blip r:embed="rId4"/>
                </a:buBlip>
                <a:defRPr sz="2200" b="1">
                  <a:solidFill>
                    <a:schemeClr val="tx1"/>
                  </a:solidFill>
                  <a:latin typeface="Candara" panose="020E0502030303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Blip>
                  <a:blip r:embed="rId4"/>
                </a:buBlip>
                <a:defRPr sz="2000" b="1">
                  <a:solidFill>
                    <a:schemeClr val="tx1"/>
                  </a:solidFill>
                  <a:latin typeface="Candara" panose="020E0502030303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Blip>
                  <a:blip r:embed="rId4"/>
                </a:buBlip>
                <a:defRPr b="1">
                  <a:solidFill>
                    <a:schemeClr val="tx1"/>
                  </a:solidFill>
                  <a:latin typeface="Candara" panose="020E0502030303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Blip>
                  <a:blip r:embed="rId4"/>
                </a:buBlip>
                <a:defRPr b="1">
                  <a:solidFill>
                    <a:schemeClr val="tx1"/>
                  </a:solidFill>
                  <a:latin typeface="Candara" panose="020E0502030303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Blip>
                  <a:blip r:embed="rId4"/>
                </a:buBlip>
                <a:defRPr b="1">
                  <a:solidFill>
                    <a:schemeClr val="tx1"/>
                  </a:solidFill>
                  <a:latin typeface="Candara" panose="020E0502030303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Blip>
                  <a:blip r:embed="rId4"/>
                </a:buBlip>
                <a:defRPr b="1">
                  <a:solidFill>
                    <a:schemeClr val="tx1"/>
                  </a:solidFill>
                  <a:latin typeface="Candara" panose="020E0502030303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Blip>
                  <a:blip r:embed="rId4"/>
                </a:buBlip>
                <a:defRPr b="1">
                  <a:solidFill>
                    <a:schemeClr val="tx1"/>
                  </a:solidFill>
                  <a:latin typeface="Candara" panose="020E0502030303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Blip>
                  <a:blip r:embed="rId4"/>
                </a:buBlip>
                <a:defRPr b="1">
                  <a:solidFill>
                    <a:schemeClr val="tx1"/>
                  </a:solidFill>
                  <a:latin typeface="Candara" panose="020E0502030303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2800" b="0">
                  <a:solidFill>
                    <a:srgbClr val="9DE61E"/>
                  </a:solidFill>
                </a:rPr>
                <a:t>Clearing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CD4D1B1E-0FB2-4B33-8321-EAFE5B0B02E5}"/>
                </a:ext>
              </a:extLst>
            </p:cNvPr>
            <p:cNvCxnSpPr>
              <a:stCxn id="43020" idx="3"/>
            </p:cNvCxnSpPr>
            <p:nvPr/>
          </p:nvCxnSpPr>
          <p:spPr>
            <a:xfrm flipV="1">
              <a:off x="2408663" y="5255172"/>
              <a:ext cx="1015958" cy="580680"/>
            </a:xfrm>
            <a:prstGeom prst="straightConnector1">
              <a:avLst/>
            </a:prstGeom>
            <a:ln w="4445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23">
            <a:extLst>
              <a:ext uri="{FF2B5EF4-FFF2-40B4-BE49-F238E27FC236}">
                <a16:creationId xmlns:a16="http://schemas.microsoft.com/office/drawing/2014/main" id="{6BC834D2-204A-4639-A526-2A01B3760CE5}"/>
              </a:ext>
            </a:extLst>
          </p:cNvPr>
          <p:cNvGrpSpPr>
            <a:grpSpLocks/>
          </p:cNvGrpSpPr>
          <p:nvPr/>
        </p:nvGrpSpPr>
        <p:grpSpPr bwMode="auto">
          <a:xfrm>
            <a:off x="7024689" y="2540000"/>
            <a:ext cx="2320925" cy="1155700"/>
            <a:chOff x="5500414" y="2540000"/>
            <a:chExt cx="2321037" cy="1156137"/>
          </a:xfrm>
        </p:grpSpPr>
        <p:sp>
          <p:nvSpPr>
            <p:cNvPr id="43018" name="TextBox 5">
              <a:extLst>
                <a:ext uri="{FF2B5EF4-FFF2-40B4-BE49-F238E27FC236}">
                  <a16:creationId xmlns:a16="http://schemas.microsoft.com/office/drawing/2014/main" id="{0C6388D6-EDF1-4E6C-A10E-AA48E3CF65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44141" y="2540000"/>
              <a:ext cx="107731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2000"/>
                </a:spcBef>
                <a:buBlip>
                  <a:blip r:embed="rId4"/>
                </a:buBlip>
                <a:defRPr sz="2400" b="1">
                  <a:solidFill>
                    <a:schemeClr val="tx1"/>
                  </a:solidFill>
                  <a:latin typeface="Candara" panose="020E0502030303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Blip>
                  <a:blip r:embed="rId4"/>
                </a:buBlip>
                <a:defRPr sz="2200" b="1">
                  <a:solidFill>
                    <a:schemeClr val="tx1"/>
                  </a:solidFill>
                  <a:latin typeface="Candara" panose="020E0502030303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Blip>
                  <a:blip r:embed="rId4"/>
                </a:buBlip>
                <a:defRPr sz="2000" b="1">
                  <a:solidFill>
                    <a:schemeClr val="tx1"/>
                  </a:solidFill>
                  <a:latin typeface="Candara" panose="020E0502030303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Blip>
                  <a:blip r:embed="rId4"/>
                </a:buBlip>
                <a:defRPr b="1">
                  <a:solidFill>
                    <a:schemeClr val="tx1"/>
                  </a:solidFill>
                  <a:latin typeface="Candara" panose="020E0502030303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Blip>
                  <a:blip r:embed="rId4"/>
                </a:buBlip>
                <a:defRPr b="1">
                  <a:solidFill>
                    <a:schemeClr val="tx1"/>
                  </a:solidFill>
                  <a:latin typeface="Candara" panose="020E0502030303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Blip>
                  <a:blip r:embed="rId4"/>
                </a:buBlip>
                <a:defRPr b="1">
                  <a:solidFill>
                    <a:schemeClr val="tx1"/>
                  </a:solidFill>
                  <a:latin typeface="Candara" panose="020E0502030303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Blip>
                  <a:blip r:embed="rId4"/>
                </a:buBlip>
                <a:defRPr b="1">
                  <a:solidFill>
                    <a:schemeClr val="tx1"/>
                  </a:solidFill>
                  <a:latin typeface="Candara" panose="020E0502030303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Blip>
                  <a:blip r:embed="rId4"/>
                </a:buBlip>
                <a:defRPr b="1">
                  <a:solidFill>
                    <a:schemeClr val="tx1"/>
                  </a:solidFill>
                  <a:latin typeface="Candara" panose="020E0502030303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Blip>
                  <a:blip r:embed="rId4"/>
                </a:buBlip>
                <a:defRPr b="1">
                  <a:solidFill>
                    <a:schemeClr val="tx1"/>
                  </a:solidFill>
                  <a:latin typeface="Candara" panose="020E0502030303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2800" b="0">
                  <a:solidFill>
                    <a:srgbClr val="F2D908"/>
                  </a:solidFill>
                </a:rPr>
                <a:t>Lawn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F90CC128-3873-4632-A01C-1744EF338BCA}"/>
                </a:ext>
              </a:extLst>
            </p:cNvPr>
            <p:cNvCxnSpPr/>
            <p:nvPr/>
          </p:nvCxnSpPr>
          <p:spPr>
            <a:xfrm rot="10800000" flipV="1">
              <a:off x="5500414" y="2862385"/>
              <a:ext cx="1270061" cy="833752"/>
            </a:xfrm>
            <a:prstGeom prst="straightConnector1">
              <a:avLst/>
            </a:prstGeom>
            <a:ln w="444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24">
            <a:extLst>
              <a:ext uri="{FF2B5EF4-FFF2-40B4-BE49-F238E27FC236}">
                <a16:creationId xmlns:a16="http://schemas.microsoft.com/office/drawing/2014/main" id="{4D162171-EBD1-4BAF-904A-581028D437AE}"/>
              </a:ext>
            </a:extLst>
          </p:cNvPr>
          <p:cNvGrpSpPr>
            <a:grpSpLocks/>
          </p:cNvGrpSpPr>
          <p:nvPr/>
        </p:nvGrpSpPr>
        <p:grpSpPr bwMode="auto">
          <a:xfrm>
            <a:off x="2238375" y="2600326"/>
            <a:ext cx="3130550" cy="746125"/>
            <a:chOff x="713813" y="2600151"/>
            <a:chExt cx="3131223" cy="745643"/>
          </a:xfrm>
        </p:grpSpPr>
        <p:sp>
          <p:nvSpPr>
            <p:cNvPr id="43016" name="TextBox 15">
              <a:extLst>
                <a:ext uri="{FF2B5EF4-FFF2-40B4-BE49-F238E27FC236}">
                  <a16:creationId xmlns:a16="http://schemas.microsoft.com/office/drawing/2014/main" id="{0A96C2F8-11CF-4B29-B972-718043D2C5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3813" y="2600151"/>
              <a:ext cx="169479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2000"/>
                </a:spcBef>
                <a:buBlip>
                  <a:blip r:embed="rId4"/>
                </a:buBlip>
                <a:defRPr sz="2400" b="1">
                  <a:solidFill>
                    <a:schemeClr val="tx1"/>
                  </a:solidFill>
                  <a:latin typeface="Candara" panose="020E0502030303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Blip>
                  <a:blip r:embed="rId4"/>
                </a:buBlip>
                <a:defRPr sz="2200" b="1">
                  <a:solidFill>
                    <a:schemeClr val="tx1"/>
                  </a:solidFill>
                  <a:latin typeface="Candara" panose="020E0502030303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Blip>
                  <a:blip r:embed="rId4"/>
                </a:buBlip>
                <a:defRPr sz="2000" b="1">
                  <a:solidFill>
                    <a:schemeClr val="tx1"/>
                  </a:solidFill>
                  <a:latin typeface="Candara" panose="020E0502030303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Blip>
                  <a:blip r:embed="rId4"/>
                </a:buBlip>
                <a:defRPr b="1">
                  <a:solidFill>
                    <a:schemeClr val="tx1"/>
                  </a:solidFill>
                  <a:latin typeface="Candara" panose="020E0502030303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Blip>
                  <a:blip r:embed="rId4"/>
                </a:buBlip>
                <a:defRPr b="1">
                  <a:solidFill>
                    <a:schemeClr val="tx1"/>
                  </a:solidFill>
                  <a:latin typeface="Candara" panose="020E0502030303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Blip>
                  <a:blip r:embed="rId4"/>
                </a:buBlip>
                <a:defRPr b="1">
                  <a:solidFill>
                    <a:schemeClr val="tx1"/>
                  </a:solidFill>
                  <a:latin typeface="Candara" panose="020E0502030303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Blip>
                  <a:blip r:embed="rId4"/>
                </a:buBlip>
                <a:defRPr b="1">
                  <a:solidFill>
                    <a:schemeClr val="tx1"/>
                  </a:solidFill>
                  <a:latin typeface="Candara" panose="020E0502030303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Blip>
                  <a:blip r:embed="rId4"/>
                </a:buBlip>
                <a:defRPr b="1">
                  <a:solidFill>
                    <a:schemeClr val="tx1"/>
                  </a:solidFill>
                  <a:latin typeface="Candara" panose="020E0502030303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Blip>
                  <a:blip r:embed="rId4"/>
                </a:buBlip>
                <a:defRPr b="1">
                  <a:solidFill>
                    <a:schemeClr val="tx1"/>
                  </a:solidFill>
                  <a:latin typeface="Candara" panose="020E0502030303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2800" b="0">
                  <a:solidFill>
                    <a:srgbClr val="FFFFFF"/>
                  </a:solidFill>
                </a:rPr>
                <a:t>Antibiotic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CBCF3CCF-4DF3-41D5-928B-A326588D330A}"/>
                </a:ext>
              </a:extLst>
            </p:cNvPr>
            <p:cNvCxnSpPr>
              <a:stCxn id="43016" idx="3"/>
            </p:cNvCxnSpPr>
            <p:nvPr/>
          </p:nvCxnSpPr>
          <p:spPr>
            <a:xfrm>
              <a:off x="2408040" y="2861920"/>
              <a:ext cx="1436996" cy="483874"/>
            </a:xfrm>
            <a:prstGeom prst="straightConnector1">
              <a:avLst/>
            </a:prstGeom>
            <a:ln w="444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257BD-D298-4A9F-9EFF-3073E13CA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eaLnBrk="1" hangingPunct="1">
              <a:defRPr/>
            </a:pPr>
            <a:r>
              <a:rPr lang="en-US" sz="6000">
                <a:effectLst>
                  <a:outerShdw blurRad="38100" dist="38100" dir="2700000" algn="tl">
                    <a:srgbClr val="7C9BA5"/>
                  </a:outerShdw>
                </a:effectLst>
                <a:cs typeface="+mj-cs"/>
              </a:rPr>
              <a:t>Antibiotics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361A2A-70F2-448B-97E7-BA4758A071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3600">
                <a:effectLst>
                  <a:outerShdw blurRad="38100" dist="38100" dir="2700000" algn="tl">
                    <a:srgbClr val="7C9BA5"/>
                  </a:outerShdw>
                </a:effectLst>
              </a:rPr>
              <a:t>Susceptible vs. Resistant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9CAB55-F549-4BD3-95FB-CD71D954C5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1" t="6284" r="9460" b="3621"/>
          <a:stretch>
            <a:fillRect/>
          </a:stretch>
        </p:blipFill>
        <p:spPr bwMode="auto">
          <a:xfrm>
            <a:off x="4064001" y="2540001"/>
            <a:ext cx="4073525" cy="407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23">
            <a:extLst>
              <a:ext uri="{FF2B5EF4-FFF2-40B4-BE49-F238E27FC236}">
                <a16:creationId xmlns:a16="http://schemas.microsoft.com/office/drawing/2014/main" id="{6BC834D2-204A-4639-A526-2A01B3760CE5}"/>
              </a:ext>
            </a:extLst>
          </p:cNvPr>
          <p:cNvGrpSpPr>
            <a:grpSpLocks/>
          </p:cNvGrpSpPr>
          <p:nvPr/>
        </p:nvGrpSpPr>
        <p:grpSpPr bwMode="auto">
          <a:xfrm>
            <a:off x="7024689" y="2540000"/>
            <a:ext cx="2320925" cy="1155700"/>
            <a:chOff x="5500414" y="2540000"/>
            <a:chExt cx="2321037" cy="1156137"/>
          </a:xfrm>
        </p:grpSpPr>
        <p:sp>
          <p:nvSpPr>
            <p:cNvPr id="43018" name="TextBox 5">
              <a:extLst>
                <a:ext uri="{FF2B5EF4-FFF2-40B4-BE49-F238E27FC236}">
                  <a16:creationId xmlns:a16="http://schemas.microsoft.com/office/drawing/2014/main" id="{0C6388D6-EDF1-4E6C-A10E-AA48E3CF65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44141" y="2540000"/>
              <a:ext cx="107731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2000"/>
                </a:spcBef>
                <a:buBlip>
                  <a:blip r:embed="rId4"/>
                </a:buBlip>
                <a:defRPr sz="2400" b="1">
                  <a:solidFill>
                    <a:schemeClr val="tx1"/>
                  </a:solidFill>
                  <a:latin typeface="Candara" panose="020E0502030303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Blip>
                  <a:blip r:embed="rId4"/>
                </a:buBlip>
                <a:defRPr sz="2200" b="1">
                  <a:solidFill>
                    <a:schemeClr val="tx1"/>
                  </a:solidFill>
                  <a:latin typeface="Candara" panose="020E0502030303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Blip>
                  <a:blip r:embed="rId4"/>
                </a:buBlip>
                <a:defRPr sz="2000" b="1">
                  <a:solidFill>
                    <a:schemeClr val="tx1"/>
                  </a:solidFill>
                  <a:latin typeface="Candara" panose="020E0502030303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Blip>
                  <a:blip r:embed="rId4"/>
                </a:buBlip>
                <a:defRPr b="1">
                  <a:solidFill>
                    <a:schemeClr val="tx1"/>
                  </a:solidFill>
                  <a:latin typeface="Candara" panose="020E0502030303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Blip>
                  <a:blip r:embed="rId4"/>
                </a:buBlip>
                <a:defRPr b="1">
                  <a:solidFill>
                    <a:schemeClr val="tx1"/>
                  </a:solidFill>
                  <a:latin typeface="Candara" panose="020E0502030303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Blip>
                  <a:blip r:embed="rId4"/>
                </a:buBlip>
                <a:defRPr b="1">
                  <a:solidFill>
                    <a:schemeClr val="tx1"/>
                  </a:solidFill>
                  <a:latin typeface="Candara" panose="020E0502030303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Blip>
                  <a:blip r:embed="rId4"/>
                </a:buBlip>
                <a:defRPr b="1">
                  <a:solidFill>
                    <a:schemeClr val="tx1"/>
                  </a:solidFill>
                  <a:latin typeface="Candara" panose="020E0502030303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Blip>
                  <a:blip r:embed="rId4"/>
                </a:buBlip>
                <a:defRPr b="1">
                  <a:solidFill>
                    <a:schemeClr val="tx1"/>
                  </a:solidFill>
                  <a:latin typeface="Candara" panose="020E0502030303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Blip>
                  <a:blip r:embed="rId4"/>
                </a:buBlip>
                <a:defRPr b="1">
                  <a:solidFill>
                    <a:schemeClr val="tx1"/>
                  </a:solidFill>
                  <a:latin typeface="Candara" panose="020E0502030303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2800" b="0" dirty="0">
                  <a:solidFill>
                    <a:srgbClr val="F2D908"/>
                  </a:solidFill>
                </a:rPr>
                <a:t>Lawn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F90CC128-3873-4632-A01C-1744EF338BCA}"/>
                </a:ext>
              </a:extLst>
            </p:cNvPr>
            <p:cNvCxnSpPr/>
            <p:nvPr/>
          </p:nvCxnSpPr>
          <p:spPr>
            <a:xfrm rot="10800000" flipV="1">
              <a:off x="5500414" y="2862385"/>
              <a:ext cx="1270061" cy="833752"/>
            </a:xfrm>
            <a:prstGeom prst="straightConnector1">
              <a:avLst/>
            </a:prstGeom>
            <a:ln w="444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5">
            <a:extLst>
              <a:ext uri="{FF2B5EF4-FFF2-40B4-BE49-F238E27FC236}">
                <a16:creationId xmlns:a16="http://schemas.microsoft.com/office/drawing/2014/main" id="{BDCC9AB8-604E-405F-8A36-38FFD6B21F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686" y="2685158"/>
            <a:ext cx="2955467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2000"/>
              </a:spcBef>
              <a:buBlip>
                <a:blip r:embed="rId4"/>
              </a:buBlip>
              <a:defRPr sz="2400" b="1">
                <a:solidFill>
                  <a:schemeClr val="tx1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Blip>
                <a:blip r:embed="rId4"/>
              </a:buBlip>
              <a:defRPr sz="2200" b="1">
                <a:solidFill>
                  <a:schemeClr val="tx1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Blip>
                <a:blip r:embed="rId4"/>
              </a:buBlip>
              <a:defRPr sz="2000" b="1">
                <a:solidFill>
                  <a:schemeClr val="tx1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Blip>
                <a:blip r:embed="rId4"/>
              </a:buBlip>
              <a:defRPr b="1">
                <a:solidFill>
                  <a:schemeClr val="tx1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Blip>
                <a:blip r:embed="rId4"/>
              </a:buBlip>
              <a:defRPr b="1">
                <a:solidFill>
                  <a:schemeClr val="tx1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Blip>
                <a:blip r:embed="rId4"/>
              </a:buBlip>
              <a:defRPr b="1">
                <a:solidFill>
                  <a:schemeClr val="tx1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Blip>
                <a:blip r:embed="rId4"/>
              </a:buBlip>
              <a:defRPr b="1">
                <a:solidFill>
                  <a:schemeClr val="tx1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Blip>
                <a:blip r:embed="rId4"/>
              </a:buBlip>
              <a:defRPr b="1">
                <a:solidFill>
                  <a:schemeClr val="tx1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Blip>
                <a:blip r:embed="rId4"/>
              </a:buBlip>
              <a:defRPr b="1">
                <a:solidFill>
                  <a:schemeClr val="tx1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0" dirty="0">
                <a:solidFill>
                  <a:srgbClr val="F2D908"/>
                </a:solidFill>
              </a:rPr>
              <a:t>The “lawn” is where bacterial growth is shown. The bacteria have been spread across the surface and allowed to grow </a:t>
            </a:r>
          </a:p>
        </p:txBody>
      </p:sp>
    </p:spTree>
    <p:extLst>
      <p:ext uri="{BB962C8B-B14F-4D97-AF65-F5344CB8AC3E}">
        <p14:creationId xmlns:p14="http://schemas.microsoft.com/office/powerpoint/2010/main" val="3542753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257BD-D298-4A9F-9EFF-3073E13CA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eaLnBrk="1" hangingPunct="1">
              <a:defRPr/>
            </a:pPr>
            <a:r>
              <a:rPr lang="en-US" sz="6000">
                <a:effectLst>
                  <a:outerShdw blurRad="38100" dist="38100" dir="2700000" algn="tl">
                    <a:srgbClr val="7C9BA5"/>
                  </a:outerShdw>
                </a:effectLst>
                <a:cs typeface="+mj-cs"/>
              </a:rPr>
              <a:t>Antibiotics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361A2A-70F2-448B-97E7-BA4758A071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3600">
                <a:effectLst>
                  <a:outerShdw blurRad="38100" dist="38100" dir="2700000" algn="tl">
                    <a:srgbClr val="7C9BA5"/>
                  </a:outerShdw>
                </a:effectLst>
              </a:rPr>
              <a:t>Susceptible vs. Resistant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9CAB55-F549-4BD3-95FB-CD71D954C5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1" t="6284" r="9460" b="3621"/>
          <a:stretch>
            <a:fillRect/>
          </a:stretch>
        </p:blipFill>
        <p:spPr bwMode="auto">
          <a:xfrm>
            <a:off x="4064001" y="2540001"/>
            <a:ext cx="4073525" cy="407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25">
            <a:extLst>
              <a:ext uri="{FF2B5EF4-FFF2-40B4-BE49-F238E27FC236}">
                <a16:creationId xmlns:a16="http://schemas.microsoft.com/office/drawing/2014/main" id="{A8DA3A99-98AA-4EB7-8093-9577A71EF76D}"/>
              </a:ext>
            </a:extLst>
          </p:cNvPr>
          <p:cNvGrpSpPr>
            <a:grpSpLocks/>
          </p:cNvGrpSpPr>
          <p:nvPr/>
        </p:nvGrpSpPr>
        <p:grpSpPr bwMode="auto">
          <a:xfrm>
            <a:off x="2443164" y="5254626"/>
            <a:ext cx="2505075" cy="842963"/>
            <a:chOff x="919649" y="5255172"/>
            <a:chExt cx="2504972" cy="842462"/>
          </a:xfrm>
        </p:grpSpPr>
        <p:sp>
          <p:nvSpPr>
            <p:cNvPr id="43020" name="TextBox 4">
              <a:extLst>
                <a:ext uri="{FF2B5EF4-FFF2-40B4-BE49-F238E27FC236}">
                  <a16:creationId xmlns:a16="http://schemas.microsoft.com/office/drawing/2014/main" id="{49914DAE-0E59-4A62-A652-8F8DD9120A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9649" y="5574070"/>
              <a:ext cx="1489014" cy="5235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2000"/>
                </a:spcBef>
                <a:buBlip>
                  <a:blip r:embed="rId4"/>
                </a:buBlip>
                <a:defRPr sz="2400" b="1">
                  <a:solidFill>
                    <a:schemeClr val="tx1"/>
                  </a:solidFill>
                  <a:latin typeface="Candara" panose="020E0502030303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Blip>
                  <a:blip r:embed="rId4"/>
                </a:buBlip>
                <a:defRPr sz="2200" b="1">
                  <a:solidFill>
                    <a:schemeClr val="tx1"/>
                  </a:solidFill>
                  <a:latin typeface="Candara" panose="020E0502030303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Blip>
                  <a:blip r:embed="rId4"/>
                </a:buBlip>
                <a:defRPr sz="2000" b="1">
                  <a:solidFill>
                    <a:schemeClr val="tx1"/>
                  </a:solidFill>
                  <a:latin typeface="Candara" panose="020E0502030303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Blip>
                  <a:blip r:embed="rId4"/>
                </a:buBlip>
                <a:defRPr b="1">
                  <a:solidFill>
                    <a:schemeClr val="tx1"/>
                  </a:solidFill>
                  <a:latin typeface="Candara" panose="020E0502030303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Blip>
                  <a:blip r:embed="rId4"/>
                </a:buBlip>
                <a:defRPr b="1">
                  <a:solidFill>
                    <a:schemeClr val="tx1"/>
                  </a:solidFill>
                  <a:latin typeface="Candara" panose="020E0502030303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Blip>
                  <a:blip r:embed="rId4"/>
                </a:buBlip>
                <a:defRPr b="1">
                  <a:solidFill>
                    <a:schemeClr val="tx1"/>
                  </a:solidFill>
                  <a:latin typeface="Candara" panose="020E0502030303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Blip>
                  <a:blip r:embed="rId4"/>
                </a:buBlip>
                <a:defRPr b="1">
                  <a:solidFill>
                    <a:schemeClr val="tx1"/>
                  </a:solidFill>
                  <a:latin typeface="Candara" panose="020E0502030303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Blip>
                  <a:blip r:embed="rId4"/>
                </a:buBlip>
                <a:defRPr b="1">
                  <a:solidFill>
                    <a:schemeClr val="tx1"/>
                  </a:solidFill>
                  <a:latin typeface="Candara" panose="020E0502030303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Blip>
                  <a:blip r:embed="rId4"/>
                </a:buBlip>
                <a:defRPr b="1">
                  <a:solidFill>
                    <a:schemeClr val="tx1"/>
                  </a:solidFill>
                  <a:latin typeface="Candara" panose="020E0502030303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2800" b="0">
                  <a:solidFill>
                    <a:srgbClr val="9DE61E"/>
                  </a:solidFill>
                </a:rPr>
                <a:t>Clearing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CD4D1B1E-0FB2-4B33-8321-EAFE5B0B02E5}"/>
                </a:ext>
              </a:extLst>
            </p:cNvPr>
            <p:cNvCxnSpPr>
              <a:stCxn id="43020" idx="3"/>
            </p:cNvCxnSpPr>
            <p:nvPr/>
          </p:nvCxnSpPr>
          <p:spPr>
            <a:xfrm flipV="1">
              <a:off x="2408663" y="5255172"/>
              <a:ext cx="1015958" cy="580680"/>
            </a:xfrm>
            <a:prstGeom prst="straightConnector1">
              <a:avLst/>
            </a:prstGeom>
            <a:ln w="4445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C4D4076F-5C2E-4CEC-97A2-5B6FCC217A27}"/>
              </a:ext>
            </a:extLst>
          </p:cNvPr>
          <p:cNvSpPr txBox="1"/>
          <p:nvPr/>
        </p:nvSpPr>
        <p:spPr>
          <a:xfrm>
            <a:off x="8307092" y="1762126"/>
            <a:ext cx="361110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92D050"/>
                </a:solidFill>
              </a:rPr>
              <a:t>A larger clearing indicates that the antibiotic is more effective against the bacteria surrounding it. The larger the clearing, the more susceptible the bacteria are to that antibiotic</a:t>
            </a:r>
          </a:p>
        </p:txBody>
      </p:sp>
    </p:spTree>
    <p:extLst>
      <p:ext uri="{BB962C8B-B14F-4D97-AF65-F5344CB8AC3E}">
        <p14:creationId xmlns:p14="http://schemas.microsoft.com/office/powerpoint/2010/main" val="1804796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257BD-D298-4A9F-9EFF-3073E13CA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eaLnBrk="1" hangingPunct="1">
              <a:defRPr/>
            </a:pPr>
            <a:r>
              <a:rPr lang="en-US" sz="6000">
                <a:effectLst>
                  <a:outerShdw blurRad="38100" dist="38100" dir="2700000" algn="tl">
                    <a:srgbClr val="7C9BA5"/>
                  </a:outerShdw>
                </a:effectLst>
                <a:cs typeface="+mj-cs"/>
              </a:rPr>
              <a:t>Antibiotics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361A2A-70F2-448B-97E7-BA4758A071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3600">
                <a:effectLst>
                  <a:outerShdw blurRad="38100" dist="38100" dir="2700000" algn="tl">
                    <a:srgbClr val="7C9BA5"/>
                  </a:outerShdw>
                </a:effectLst>
              </a:rPr>
              <a:t>Susceptible vs. Resistant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9CAB55-F549-4BD3-95FB-CD71D954C5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1" t="6284" r="9460" b="3621"/>
          <a:stretch>
            <a:fillRect/>
          </a:stretch>
        </p:blipFill>
        <p:spPr bwMode="auto">
          <a:xfrm>
            <a:off x="4064001" y="2540001"/>
            <a:ext cx="4073525" cy="407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25">
            <a:extLst>
              <a:ext uri="{FF2B5EF4-FFF2-40B4-BE49-F238E27FC236}">
                <a16:creationId xmlns:a16="http://schemas.microsoft.com/office/drawing/2014/main" id="{A8DA3A99-98AA-4EB7-8093-9577A71EF76D}"/>
              </a:ext>
            </a:extLst>
          </p:cNvPr>
          <p:cNvGrpSpPr>
            <a:grpSpLocks/>
          </p:cNvGrpSpPr>
          <p:nvPr/>
        </p:nvGrpSpPr>
        <p:grpSpPr bwMode="auto">
          <a:xfrm>
            <a:off x="2443164" y="4325940"/>
            <a:ext cx="3652836" cy="1771649"/>
            <a:chOff x="919649" y="5255172"/>
            <a:chExt cx="2504972" cy="842462"/>
          </a:xfrm>
        </p:grpSpPr>
        <p:sp>
          <p:nvSpPr>
            <p:cNvPr id="43020" name="TextBox 4">
              <a:extLst>
                <a:ext uri="{FF2B5EF4-FFF2-40B4-BE49-F238E27FC236}">
                  <a16:creationId xmlns:a16="http://schemas.microsoft.com/office/drawing/2014/main" id="{49914DAE-0E59-4A62-A652-8F8DD9120A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9649" y="5574070"/>
              <a:ext cx="1489014" cy="5235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2000"/>
                </a:spcBef>
                <a:buBlip>
                  <a:blip r:embed="rId4"/>
                </a:buBlip>
                <a:defRPr sz="2400" b="1">
                  <a:solidFill>
                    <a:schemeClr val="tx1"/>
                  </a:solidFill>
                  <a:latin typeface="Candara" panose="020E0502030303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Blip>
                  <a:blip r:embed="rId4"/>
                </a:buBlip>
                <a:defRPr sz="2200" b="1">
                  <a:solidFill>
                    <a:schemeClr val="tx1"/>
                  </a:solidFill>
                  <a:latin typeface="Candara" panose="020E0502030303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Blip>
                  <a:blip r:embed="rId4"/>
                </a:buBlip>
                <a:defRPr sz="2000" b="1">
                  <a:solidFill>
                    <a:schemeClr val="tx1"/>
                  </a:solidFill>
                  <a:latin typeface="Candara" panose="020E0502030303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Blip>
                  <a:blip r:embed="rId4"/>
                </a:buBlip>
                <a:defRPr b="1">
                  <a:solidFill>
                    <a:schemeClr val="tx1"/>
                  </a:solidFill>
                  <a:latin typeface="Candara" panose="020E0502030303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Blip>
                  <a:blip r:embed="rId4"/>
                </a:buBlip>
                <a:defRPr b="1">
                  <a:solidFill>
                    <a:schemeClr val="tx1"/>
                  </a:solidFill>
                  <a:latin typeface="Candara" panose="020E0502030303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Blip>
                  <a:blip r:embed="rId4"/>
                </a:buBlip>
                <a:defRPr b="1">
                  <a:solidFill>
                    <a:schemeClr val="tx1"/>
                  </a:solidFill>
                  <a:latin typeface="Candara" panose="020E0502030303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Blip>
                  <a:blip r:embed="rId4"/>
                </a:buBlip>
                <a:defRPr b="1">
                  <a:solidFill>
                    <a:schemeClr val="tx1"/>
                  </a:solidFill>
                  <a:latin typeface="Candara" panose="020E0502030303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Blip>
                  <a:blip r:embed="rId4"/>
                </a:buBlip>
                <a:defRPr b="1">
                  <a:solidFill>
                    <a:schemeClr val="tx1"/>
                  </a:solidFill>
                  <a:latin typeface="Candara" panose="020E0502030303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Blip>
                  <a:blip r:embed="rId4"/>
                </a:buBlip>
                <a:defRPr b="1">
                  <a:solidFill>
                    <a:schemeClr val="tx1"/>
                  </a:solidFill>
                  <a:latin typeface="Candara" panose="020E0502030303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2800" b="0">
                  <a:solidFill>
                    <a:srgbClr val="9DE61E"/>
                  </a:solidFill>
                </a:rPr>
                <a:t>Clearing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CD4D1B1E-0FB2-4B33-8321-EAFE5B0B02E5}"/>
                </a:ext>
              </a:extLst>
            </p:cNvPr>
            <p:cNvCxnSpPr>
              <a:stCxn id="43020" idx="3"/>
            </p:cNvCxnSpPr>
            <p:nvPr/>
          </p:nvCxnSpPr>
          <p:spPr>
            <a:xfrm flipV="1">
              <a:off x="2408663" y="5255172"/>
              <a:ext cx="1015958" cy="580680"/>
            </a:xfrm>
            <a:prstGeom prst="straightConnector1">
              <a:avLst/>
            </a:prstGeom>
            <a:ln w="4445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373FB101-59E8-4EF9-86A2-EF060AC3008E}"/>
              </a:ext>
            </a:extLst>
          </p:cNvPr>
          <p:cNvSpPr txBox="1"/>
          <p:nvPr/>
        </p:nvSpPr>
        <p:spPr>
          <a:xfrm>
            <a:off x="8307092" y="1762126"/>
            <a:ext cx="361110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92D050"/>
                </a:solidFill>
              </a:rPr>
              <a:t>The smaller clearing shows evidence of resistance, or that the antibiotic may not be as effective against this type of bacteria</a:t>
            </a:r>
          </a:p>
        </p:txBody>
      </p:sp>
    </p:spTree>
    <p:extLst>
      <p:ext uri="{BB962C8B-B14F-4D97-AF65-F5344CB8AC3E}">
        <p14:creationId xmlns:p14="http://schemas.microsoft.com/office/powerpoint/2010/main" val="3364880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19ACA-135C-4132-92C4-DD8DC830D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Why do we care?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92F053-D13A-4E3C-93A8-5B64AA437D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Antibiotic resistance leads to the development of superbugs</a:t>
            </a:r>
          </a:p>
          <a:p>
            <a:r>
              <a:rPr lang="en-US" sz="2800" dirty="0"/>
              <a:t>As these superbugs mutate to survive the antibiotic, the get stronger</a:t>
            </a:r>
          </a:p>
          <a:p>
            <a:r>
              <a:rPr lang="en-US" sz="2800" dirty="0"/>
              <a:t>If they get stronger, we are unable to treat those infections (aka people stay sick)</a:t>
            </a:r>
          </a:p>
        </p:txBody>
      </p:sp>
    </p:spTree>
    <p:extLst>
      <p:ext uri="{BB962C8B-B14F-4D97-AF65-F5344CB8AC3E}">
        <p14:creationId xmlns:p14="http://schemas.microsoft.com/office/powerpoint/2010/main" val="293963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23D73-3B2F-411E-9A6E-0206A54B1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How do we stop 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AF2E8E-6DDE-41D1-81BA-1C9B83A664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Several steps can be taken to slow antibiotic resistance</a:t>
            </a:r>
          </a:p>
          <a:p>
            <a:pPr lvl="1"/>
            <a:r>
              <a:rPr lang="en-US" sz="2700" dirty="0"/>
              <a:t>Not demanding antibiotics for viruses (antibiotics only treat bacterial infections)</a:t>
            </a:r>
          </a:p>
          <a:p>
            <a:pPr lvl="1"/>
            <a:r>
              <a:rPr lang="en-US" sz="2700" dirty="0"/>
              <a:t>Finishing the prescribed dose of antibiotics even if you feel better before they’re gone</a:t>
            </a:r>
          </a:p>
        </p:txBody>
      </p:sp>
    </p:spTree>
    <p:extLst>
      <p:ext uri="{BB962C8B-B14F-4D97-AF65-F5344CB8AC3E}">
        <p14:creationId xmlns:p14="http://schemas.microsoft.com/office/powerpoint/2010/main" val="3263134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ight Arrow 28">
            <a:extLst>
              <a:ext uri="{FF2B5EF4-FFF2-40B4-BE49-F238E27FC236}">
                <a16:creationId xmlns:a16="http://schemas.microsoft.com/office/drawing/2014/main" id="{CE65D95B-38A9-4C4D-832D-7E2B30F45C4A}"/>
              </a:ext>
            </a:extLst>
          </p:cNvPr>
          <p:cNvSpPr>
            <a:spLocks noChangeArrowheads="1"/>
          </p:cNvSpPr>
          <p:nvPr/>
        </p:nvSpPr>
        <p:spPr bwMode="auto">
          <a:xfrm rot="2296240">
            <a:off x="6357938" y="3871914"/>
            <a:ext cx="1879600" cy="409575"/>
          </a:xfrm>
          <a:prstGeom prst="rightArrow">
            <a:avLst>
              <a:gd name="adj1" fmla="val 50000"/>
              <a:gd name="adj2" fmla="val 49949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38100" dir="5400000" sx="103999" sy="103999" algn="ctr" rotWithShape="0">
              <a:srgbClr val="808080">
                <a:alpha val="79999"/>
              </a:srgbClr>
            </a:outerShdw>
          </a:effectLst>
        </p:spPr>
        <p:txBody>
          <a:bodyPr anchor="ctr"/>
          <a:lstStyle/>
          <a:p>
            <a:pPr algn="ctr" defTabSz="457200">
              <a:defRPr/>
            </a:pPr>
            <a:endParaRPr lang="en-US">
              <a:solidFill>
                <a:srgbClr val="000000"/>
              </a:solidFill>
              <a:latin typeface="Candara"/>
              <a:ea typeface="ＭＳ Ｐゴシック" panose="020B0600070205080204" pitchFamily="34" charset="-128"/>
            </a:endParaRPr>
          </a:p>
        </p:txBody>
      </p:sp>
      <p:grpSp>
        <p:nvGrpSpPr>
          <p:cNvPr id="2" name="Group 32">
            <a:extLst>
              <a:ext uri="{FF2B5EF4-FFF2-40B4-BE49-F238E27FC236}">
                <a16:creationId xmlns:a16="http://schemas.microsoft.com/office/drawing/2014/main" id="{D233D58F-F917-43DE-B0C0-939F8D84CF87}"/>
              </a:ext>
            </a:extLst>
          </p:cNvPr>
          <p:cNvGrpSpPr>
            <a:grpSpLocks/>
          </p:cNvGrpSpPr>
          <p:nvPr/>
        </p:nvGrpSpPr>
        <p:grpSpPr bwMode="auto">
          <a:xfrm>
            <a:off x="1882776" y="114300"/>
            <a:ext cx="4551363" cy="1765300"/>
            <a:chOff x="359108" y="115010"/>
            <a:chExt cx="4550697" cy="1764589"/>
          </a:xfrm>
        </p:grpSpPr>
        <p:grpSp>
          <p:nvGrpSpPr>
            <p:cNvPr id="51219" name="Group 24">
              <a:extLst>
                <a:ext uri="{FF2B5EF4-FFF2-40B4-BE49-F238E27FC236}">
                  <a16:creationId xmlns:a16="http://schemas.microsoft.com/office/drawing/2014/main" id="{1C436933-1956-4DE6-9A3C-381E1991D0A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9108" y="227724"/>
              <a:ext cx="2271986" cy="1651875"/>
              <a:chOff x="96349" y="78828"/>
              <a:chExt cx="2271986" cy="1651875"/>
            </a:xfrm>
          </p:grpSpPr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132586DE-BBD2-4F07-A731-E1D947FD86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249" y="377112"/>
                <a:ext cx="438086" cy="296742"/>
              </a:xfrm>
              <a:prstGeom prst="ellipse">
                <a:avLst/>
              </a:prstGeom>
              <a:gradFill rotWithShape="1">
                <a:gsLst>
                  <a:gs pos="0">
                    <a:srgbClr val="FFF834"/>
                  </a:gs>
                  <a:gs pos="20000">
                    <a:srgbClr val="E7CF07"/>
                  </a:gs>
                  <a:gs pos="100000">
                    <a:srgbClr val="8D7E02"/>
                  </a:gs>
                </a:gsLst>
                <a:lin ang="5400000"/>
              </a:gradFill>
              <a:ln w="12700">
                <a:solidFill>
                  <a:srgbClr val="F2D902"/>
                </a:solidFill>
                <a:round/>
                <a:headEnd/>
                <a:tailEnd/>
              </a:ln>
              <a:effectLst>
                <a:outerShdw dist="38100" dir="5400000" sx="103999" sy="103999" algn="ctr" rotWithShape="0">
                  <a:srgbClr val="808080">
                    <a:alpha val="79999"/>
                  </a:srgbClr>
                </a:outerShdw>
              </a:effectLst>
            </p:spPr>
            <p:txBody>
              <a:bodyPr anchor="ctr"/>
              <a:lstStyle/>
              <a:p>
                <a:pPr algn="ctr" defTabSz="457200">
                  <a:defRPr/>
                </a:pPr>
                <a:endParaRPr lang="en-US">
                  <a:solidFill>
                    <a:srgbClr val="000000"/>
                  </a:solidFill>
                  <a:latin typeface="Candara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63F7159E-F98A-495A-AFB9-03AE10591D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349" y="837301"/>
                <a:ext cx="438086" cy="298330"/>
              </a:xfrm>
              <a:prstGeom prst="ellipse">
                <a:avLst/>
              </a:prstGeom>
              <a:gradFill rotWithShape="1">
                <a:gsLst>
                  <a:gs pos="0">
                    <a:srgbClr val="FFF834"/>
                  </a:gs>
                  <a:gs pos="20000">
                    <a:srgbClr val="E7CF07"/>
                  </a:gs>
                  <a:gs pos="100000">
                    <a:srgbClr val="8D7E02"/>
                  </a:gs>
                </a:gsLst>
                <a:lin ang="5400000"/>
              </a:gradFill>
              <a:ln w="12700">
                <a:solidFill>
                  <a:srgbClr val="F2D902"/>
                </a:solidFill>
                <a:round/>
                <a:headEnd/>
                <a:tailEnd/>
              </a:ln>
              <a:effectLst>
                <a:outerShdw dist="38100" dir="5400000" sx="103999" sy="103999" algn="ctr" rotWithShape="0">
                  <a:srgbClr val="808080">
                    <a:alpha val="79999"/>
                  </a:srgbClr>
                </a:outerShdw>
              </a:effectLst>
            </p:spPr>
            <p:txBody>
              <a:bodyPr anchor="ctr"/>
              <a:lstStyle/>
              <a:p>
                <a:pPr algn="ctr" defTabSz="457200">
                  <a:defRPr/>
                </a:pPr>
                <a:endParaRPr lang="en-US">
                  <a:solidFill>
                    <a:srgbClr val="000000"/>
                  </a:solidFill>
                  <a:latin typeface="Candara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17AB39A5-CE8F-405E-ABF6-DD51863481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6334" y="78782"/>
                <a:ext cx="438086" cy="298330"/>
              </a:xfrm>
              <a:prstGeom prst="ellipse">
                <a:avLst/>
              </a:prstGeom>
              <a:gradFill rotWithShape="1">
                <a:gsLst>
                  <a:gs pos="0">
                    <a:srgbClr val="FFF834"/>
                  </a:gs>
                  <a:gs pos="20000">
                    <a:srgbClr val="E7CF07"/>
                  </a:gs>
                  <a:gs pos="100000">
                    <a:srgbClr val="8D7E02"/>
                  </a:gs>
                </a:gsLst>
                <a:lin ang="5400000"/>
              </a:gradFill>
              <a:ln w="12700">
                <a:solidFill>
                  <a:srgbClr val="F2D902"/>
                </a:solidFill>
                <a:round/>
                <a:headEnd/>
                <a:tailEnd/>
              </a:ln>
              <a:effectLst>
                <a:outerShdw dist="38100" dir="5400000" sx="103999" sy="103999" algn="ctr" rotWithShape="0">
                  <a:srgbClr val="808080">
                    <a:alpha val="79999"/>
                  </a:srgbClr>
                </a:outerShdw>
              </a:effectLst>
            </p:spPr>
            <p:txBody>
              <a:bodyPr anchor="ctr"/>
              <a:lstStyle/>
              <a:p>
                <a:pPr algn="ctr" defTabSz="457200">
                  <a:defRPr/>
                </a:pPr>
                <a:endParaRPr lang="en-US">
                  <a:solidFill>
                    <a:srgbClr val="000000"/>
                  </a:solidFill>
                  <a:latin typeface="Candara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B26EE024-38E2-4F32-920F-410BA3FF4B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2681" y="526277"/>
                <a:ext cx="436499" cy="296742"/>
              </a:xfrm>
              <a:prstGeom prst="ellipse">
                <a:avLst/>
              </a:prstGeom>
              <a:gradFill rotWithShape="1">
                <a:gsLst>
                  <a:gs pos="0">
                    <a:srgbClr val="FFF834"/>
                  </a:gs>
                  <a:gs pos="20000">
                    <a:srgbClr val="E7CF07"/>
                  </a:gs>
                  <a:gs pos="100000">
                    <a:srgbClr val="8D7E02"/>
                  </a:gs>
                </a:gsLst>
                <a:lin ang="5400000"/>
              </a:gradFill>
              <a:ln w="12700">
                <a:solidFill>
                  <a:srgbClr val="F2D902"/>
                </a:solidFill>
                <a:round/>
                <a:headEnd/>
                <a:tailEnd/>
              </a:ln>
              <a:effectLst>
                <a:outerShdw dist="38100" dir="5400000" sx="103999" sy="103999" algn="ctr" rotWithShape="0">
                  <a:srgbClr val="808080">
                    <a:alpha val="79999"/>
                  </a:srgbClr>
                </a:outerShdw>
              </a:effectLst>
            </p:spPr>
            <p:txBody>
              <a:bodyPr anchor="ctr"/>
              <a:lstStyle/>
              <a:p>
                <a:pPr algn="ctr" defTabSz="457200">
                  <a:defRPr/>
                </a:pPr>
                <a:endParaRPr lang="en-US">
                  <a:solidFill>
                    <a:srgbClr val="000000"/>
                  </a:solidFill>
                  <a:latin typeface="Candara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B6DFBAA0-4CBA-43DB-B229-ACBACD7355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3004" y="986466"/>
                <a:ext cx="438086" cy="296742"/>
              </a:xfrm>
              <a:prstGeom prst="ellipse">
                <a:avLst/>
              </a:prstGeom>
              <a:gradFill rotWithShape="1">
                <a:gsLst>
                  <a:gs pos="0">
                    <a:srgbClr val="FFF834"/>
                  </a:gs>
                  <a:gs pos="20000">
                    <a:srgbClr val="E7CF07"/>
                  </a:gs>
                  <a:gs pos="100000">
                    <a:srgbClr val="8D7E02"/>
                  </a:gs>
                </a:gsLst>
                <a:lin ang="5400000"/>
              </a:gradFill>
              <a:ln w="12700">
                <a:solidFill>
                  <a:srgbClr val="F2D902"/>
                </a:solidFill>
                <a:round/>
                <a:headEnd/>
                <a:tailEnd/>
              </a:ln>
              <a:effectLst>
                <a:outerShdw dist="38100" dir="5400000" sx="103999" sy="103999" algn="ctr" rotWithShape="0">
                  <a:srgbClr val="808080">
                    <a:alpha val="79999"/>
                  </a:srgbClr>
                </a:outerShdw>
              </a:effectLst>
            </p:spPr>
            <p:txBody>
              <a:bodyPr anchor="ctr"/>
              <a:lstStyle/>
              <a:p>
                <a:pPr algn="ctr" defTabSz="457200">
                  <a:defRPr/>
                </a:pPr>
                <a:endParaRPr lang="en-US">
                  <a:solidFill>
                    <a:srgbClr val="000000"/>
                  </a:solidFill>
                  <a:latin typeface="Candara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02C71BF7-4719-43A2-B4B0-1CDC5FD322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7292" y="1432373"/>
                <a:ext cx="438086" cy="298330"/>
              </a:xfrm>
              <a:prstGeom prst="ellipse">
                <a:avLst/>
              </a:prstGeom>
              <a:gradFill rotWithShape="1">
                <a:gsLst>
                  <a:gs pos="0">
                    <a:srgbClr val="FFF834"/>
                  </a:gs>
                  <a:gs pos="20000">
                    <a:srgbClr val="E7CF07"/>
                  </a:gs>
                  <a:gs pos="100000">
                    <a:srgbClr val="8D7E02"/>
                  </a:gs>
                </a:gsLst>
                <a:lin ang="5400000"/>
              </a:gradFill>
              <a:ln w="12700">
                <a:solidFill>
                  <a:srgbClr val="F2D902"/>
                </a:solidFill>
                <a:round/>
                <a:headEnd/>
                <a:tailEnd/>
              </a:ln>
              <a:effectLst>
                <a:outerShdw dist="38100" dir="5400000" sx="103999" sy="103999" algn="ctr" rotWithShape="0">
                  <a:srgbClr val="808080">
                    <a:alpha val="79999"/>
                  </a:srgbClr>
                </a:outerShdw>
              </a:effectLst>
            </p:spPr>
            <p:txBody>
              <a:bodyPr anchor="ctr"/>
              <a:lstStyle/>
              <a:p>
                <a:pPr algn="ctr" defTabSz="457200">
                  <a:defRPr/>
                </a:pPr>
                <a:endParaRPr lang="en-US">
                  <a:solidFill>
                    <a:srgbClr val="000000"/>
                  </a:solidFill>
                  <a:latin typeface="Candara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07BE6631-4545-4AF4-9455-9A9C898521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39180" y="837301"/>
                <a:ext cx="438086" cy="298330"/>
              </a:xfrm>
              <a:prstGeom prst="ellipse">
                <a:avLst/>
              </a:prstGeom>
              <a:gradFill rotWithShape="1">
                <a:gsLst>
                  <a:gs pos="0">
                    <a:srgbClr val="86B8FF"/>
                  </a:gs>
                  <a:gs pos="50000">
                    <a:srgbClr val="B6D2FF"/>
                  </a:gs>
                  <a:gs pos="100000">
                    <a:srgbClr val="DCE8FF"/>
                  </a:gs>
                </a:gsLst>
                <a:lin ang="16200000" scaled="1"/>
              </a:gradFill>
              <a:ln w="12700">
                <a:solidFill>
                  <a:srgbClr val="67BAF6"/>
                </a:solidFill>
                <a:round/>
                <a:headEnd/>
                <a:tailEnd/>
              </a:ln>
              <a:effectLst>
                <a:outerShdw blurRad="63500" dist="38100" dir="5400000" sx="103999" sy="103999" algn="ctr" rotWithShape="0">
                  <a:srgbClr val="000000">
                    <a:alpha val="79999"/>
                  </a:srgbClr>
                </a:outerShdw>
              </a:effectLst>
            </p:spPr>
            <p:txBody>
              <a:bodyPr anchor="ctr"/>
              <a:lstStyle/>
              <a:p>
                <a:pPr algn="ctr" defTabSz="457200">
                  <a:defRPr/>
                </a:pPr>
                <a:endParaRPr lang="en-US">
                  <a:solidFill>
                    <a:srgbClr val="000000"/>
                  </a:solidFill>
                  <a:latin typeface="Candara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F6F03905-15F9-4689-A134-96C1AB38D8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62978" y="678615"/>
                <a:ext cx="438086" cy="296742"/>
              </a:xfrm>
              <a:prstGeom prst="ellipse">
                <a:avLst/>
              </a:prstGeom>
              <a:gradFill rotWithShape="1">
                <a:gsLst>
                  <a:gs pos="0">
                    <a:srgbClr val="FFF834"/>
                  </a:gs>
                  <a:gs pos="20000">
                    <a:srgbClr val="E7CF07"/>
                  </a:gs>
                  <a:gs pos="100000">
                    <a:srgbClr val="8D7E02"/>
                  </a:gs>
                </a:gsLst>
                <a:lin ang="5400000"/>
              </a:gradFill>
              <a:ln w="12700">
                <a:solidFill>
                  <a:srgbClr val="F2D902"/>
                </a:solidFill>
                <a:round/>
                <a:headEnd/>
                <a:tailEnd/>
              </a:ln>
              <a:effectLst>
                <a:outerShdw dist="38100" dir="5400000" sx="103999" sy="103999" algn="ctr" rotWithShape="0">
                  <a:srgbClr val="808080">
                    <a:alpha val="79999"/>
                  </a:srgbClr>
                </a:outerShdw>
              </a:effectLst>
            </p:spPr>
            <p:txBody>
              <a:bodyPr anchor="ctr"/>
              <a:lstStyle/>
              <a:p>
                <a:pPr algn="ctr" defTabSz="457200">
                  <a:defRPr/>
                </a:pPr>
                <a:endParaRPr lang="en-US">
                  <a:solidFill>
                    <a:srgbClr val="000000"/>
                  </a:solidFill>
                  <a:latin typeface="Candara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163FC5EB-FB00-4AFB-8AC0-1CDBB1B0DD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39180" y="227947"/>
                <a:ext cx="438086" cy="298330"/>
              </a:xfrm>
              <a:prstGeom prst="ellipse">
                <a:avLst/>
              </a:prstGeom>
              <a:gradFill rotWithShape="1">
                <a:gsLst>
                  <a:gs pos="0">
                    <a:srgbClr val="FFF834"/>
                  </a:gs>
                  <a:gs pos="20000">
                    <a:srgbClr val="E7CF07"/>
                  </a:gs>
                  <a:gs pos="100000">
                    <a:srgbClr val="8D7E02"/>
                  </a:gs>
                </a:gsLst>
                <a:lin ang="5400000"/>
              </a:gradFill>
              <a:ln w="12700">
                <a:solidFill>
                  <a:srgbClr val="F2D902"/>
                </a:solidFill>
                <a:round/>
                <a:headEnd/>
                <a:tailEnd/>
              </a:ln>
              <a:effectLst>
                <a:outerShdw dist="38100" dir="5400000" sx="103999" sy="103999" algn="ctr" rotWithShape="0">
                  <a:srgbClr val="808080">
                    <a:alpha val="79999"/>
                  </a:srgbClr>
                </a:outerShdw>
              </a:effectLst>
            </p:spPr>
            <p:txBody>
              <a:bodyPr anchor="ctr"/>
              <a:lstStyle/>
              <a:p>
                <a:pPr algn="ctr" defTabSz="457200">
                  <a:defRPr/>
                </a:pPr>
                <a:endParaRPr lang="en-US">
                  <a:solidFill>
                    <a:srgbClr val="000000"/>
                  </a:solidFill>
                  <a:latin typeface="Candara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16AC8706-9CA7-4725-BF33-48E8344D93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39180" y="1432373"/>
                <a:ext cx="438086" cy="298330"/>
              </a:xfrm>
              <a:prstGeom prst="ellipse">
                <a:avLst/>
              </a:prstGeom>
              <a:gradFill rotWithShape="1">
                <a:gsLst>
                  <a:gs pos="0">
                    <a:srgbClr val="FFF834"/>
                  </a:gs>
                  <a:gs pos="20000">
                    <a:srgbClr val="E7CF07"/>
                  </a:gs>
                  <a:gs pos="100000">
                    <a:srgbClr val="8D7E02"/>
                  </a:gs>
                </a:gsLst>
                <a:lin ang="5400000"/>
              </a:gradFill>
              <a:ln w="12700">
                <a:solidFill>
                  <a:srgbClr val="F2D902"/>
                </a:solidFill>
                <a:round/>
                <a:headEnd/>
                <a:tailEnd/>
              </a:ln>
              <a:effectLst>
                <a:outerShdw dist="38100" dir="5400000" sx="103999" sy="103999" algn="ctr" rotWithShape="0">
                  <a:srgbClr val="808080">
                    <a:alpha val="79999"/>
                  </a:srgbClr>
                </a:outerShdw>
              </a:effectLst>
            </p:spPr>
            <p:txBody>
              <a:bodyPr anchor="ctr"/>
              <a:lstStyle/>
              <a:p>
                <a:pPr algn="ctr" defTabSz="457200">
                  <a:defRPr/>
                </a:pPr>
                <a:endParaRPr lang="en-US">
                  <a:solidFill>
                    <a:srgbClr val="000000"/>
                  </a:solidFill>
                  <a:latin typeface="Candara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C9A1F887-9E52-44D7-A88E-AC33B15117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9643" y="78782"/>
                <a:ext cx="438086" cy="298330"/>
              </a:xfrm>
              <a:prstGeom prst="ellipse">
                <a:avLst/>
              </a:prstGeom>
              <a:gradFill rotWithShape="1">
                <a:gsLst>
                  <a:gs pos="0">
                    <a:srgbClr val="FFF834"/>
                  </a:gs>
                  <a:gs pos="20000">
                    <a:srgbClr val="E7CF07"/>
                  </a:gs>
                  <a:gs pos="100000">
                    <a:srgbClr val="8D7E02"/>
                  </a:gs>
                </a:gsLst>
                <a:lin ang="5400000"/>
              </a:gradFill>
              <a:ln w="12700">
                <a:solidFill>
                  <a:srgbClr val="F2D902"/>
                </a:solidFill>
                <a:round/>
                <a:headEnd/>
                <a:tailEnd/>
              </a:ln>
              <a:effectLst>
                <a:outerShdw dist="38100" dir="5400000" sx="103999" sy="103999" algn="ctr" rotWithShape="0">
                  <a:srgbClr val="808080">
                    <a:alpha val="79999"/>
                  </a:srgbClr>
                </a:outerShdw>
              </a:effectLst>
            </p:spPr>
            <p:txBody>
              <a:bodyPr anchor="ctr"/>
              <a:lstStyle/>
              <a:p>
                <a:pPr algn="ctr" defTabSz="457200">
                  <a:defRPr/>
                </a:pPr>
                <a:endParaRPr lang="en-US">
                  <a:solidFill>
                    <a:srgbClr val="000000"/>
                  </a:solidFill>
                  <a:latin typeface="Candara"/>
                  <a:ea typeface="ＭＳ Ｐゴシック" panose="020B0600070205080204" pitchFamily="34" charset="-128"/>
                </a:endParaRPr>
              </a:p>
            </p:txBody>
          </p:sp>
        </p:grpSp>
        <p:sp>
          <p:nvSpPr>
            <p:cNvPr id="51220" name="TextBox 29">
              <a:extLst>
                <a:ext uri="{FF2B5EF4-FFF2-40B4-BE49-F238E27FC236}">
                  <a16:creationId xmlns:a16="http://schemas.microsoft.com/office/drawing/2014/main" id="{F4A3F837-8C54-4F67-AC8D-D9D070DE9E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64069" y="115010"/>
              <a:ext cx="204573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2000"/>
                </a:spcBef>
                <a:buBlip>
                  <a:blip r:embed="rId3"/>
                </a:buBlip>
                <a:defRPr sz="2400" b="1">
                  <a:solidFill>
                    <a:schemeClr val="tx1"/>
                  </a:solidFill>
                  <a:latin typeface="Candara" panose="020E0502030303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Blip>
                  <a:blip r:embed="rId3"/>
                </a:buBlip>
                <a:defRPr sz="2200" b="1">
                  <a:solidFill>
                    <a:schemeClr val="tx1"/>
                  </a:solidFill>
                  <a:latin typeface="Candara" panose="020E0502030303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Blip>
                  <a:blip r:embed="rId3"/>
                </a:buBlip>
                <a:defRPr sz="2000" b="1">
                  <a:solidFill>
                    <a:schemeClr val="tx1"/>
                  </a:solidFill>
                  <a:latin typeface="Candara" panose="020E0502030303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Blip>
                  <a:blip r:embed="rId3"/>
                </a:buBlip>
                <a:defRPr b="1">
                  <a:solidFill>
                    <a:schemeClr val="tx1"/>
                  </a:solidFill>
                  <a:latin typeface="Candara" panose="020E0502030303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Blip>
                  <a:blip r:embed="rId3"/>
                </a:buBlip>
                <a:defRPr b="1">
                  <a:solidFill>
                    <a:schemeClr val="tx1"/>
                  </a:solidFill>
                  <a:latin typeface="Candara" panose="020E0502030303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Blip>
                  <a:blip r:embed="rId3"/>
                </a:buBlip>
                <a:defRPr b="1">
                  <a:solidFill>
                    <a:schemeClr val="tx1"/>
                  </a:solidFill>
                  <a:latin typeface="Candara" panose="020E0502030303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Blip>
                  <a:blip r:embed="rId3"/>
                </a:buBlip>
                <a:defRPr b="1">
                  <a:solidFill>
                    <a:schemeClr val="tx1"/>
                  </a:solidFill>
                  <a:latin typeface="Candara" panose="020E0502030303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Blip>
                  <a:blip r:embed="rId3"/>
                </a:buBlip>
                <a:defRPr b="1">
                  <a:solidFill>
                    <a:schemeClr val="tx1"/>
                  </a:solidFill>
                  <a:latin typeface="Candara" panose="020E0502030303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Blip>
                  <a:blip r:embed="rId3"/>
                </a:buBlip>
                <a:defRPr b="1">
                  <a:solidFill>
                    <a:schemeClr val="tx1"/>
                  </a:solidFill>
                  <a:latin typeface="Candara" panose="020E0502030303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2800" b="0">
                  <a:solidFill>
                    <a:srgbClr val="F2D908"/>
                  </a:solidFill>
                </a:rPr>
                <a:t>Susceptible</a:t>
              </a:r>
            </a:p>
          </p:txBody>
        </p:sp>
      </p:grpSp>
      <p:grpSp>
        <p:nvGrpSpPr>
          <p:cNvPr id="15" name="Group 34">
            <a:extLst>
              <a:ext uri="{FF2B5EF4-FFF2-40B4-BE49-F238E27FC236}">
                <a16:creationId xmlns:a16="http://schemas.microsoft.com/office/drawing/2014/main" id="{A8BE9311-5E63-4292-8ECC-7385EA6CA523}"/>
              </a:ext>
            </a:extLst>
          </p:cNvPr>
          <p:cNvGrpSpPr>
            <a:grpSpLocks/>
          </p:cNvGrpSpPr>
          <p:nvPr/>
        </p:nvGrpSpPr>
        <p:grpSpPr bwMode="auto">
          <a:xfrm>
            <a:off x="3786188" y="1581150"/>
            <a:ext cx="2914650" cy="673100"/>
            <a:chOff x="2262222" y="1581806"/>
            <a:chExt cx="2914105" cy="671752"/>
          </a:xfrm>
        </p:grpSpPr>
        <p:sp>
          <p:nvSpPr>
            <p:cNvPr id="28" name="Right Arrow 27">
              <a:extLst>
                <a:ext uri="{FF2B5EF4-FFF2-40B4-BE49-F238E27FC236}">
                  <a16:creationId xmlns:a16="http://schemas.microsoft.com/office/drawing/2014/main" id="{0EB6217C-8C97-47A6-B2A0-78DFE906F7A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296240">
              <a:off x="2262222" y="1819454"/>
              <a:ext cx="1879249" cy="434104"/>
            </a:xfrm>
            <a:prstGeom prst="rightArrow">
              <a:avLst>
                <a:gd name="adj1" fmla="val 50000"/>
                <a:gd name="adj2" fmla="val 50004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38100" dir="5400000" sx="103999" sy="103999" algn="ctr" rotWithShape="0">
                <a:srgbClr val="808080">
                  <a:alpha val="79999"/>
                </a:srgbClr>
              </a:outerShdw>
            </a:effectLst>
          </p:spPr>
          <p:txBody>
            <a:bodyPr anchor="ctr"/>
            <a:lstStyle/>
            <a:p>
              <a:pPr algn="ctr" defTabSz="457200">
                <a:defRPr/>
              </a:pPr>
              <a:endParaRPr lang="en-US">
                <a:solidFill>
                  <a:srgbClr val="000000"/>
                </a:solidFill>
                <a:latin typeface="Candara"/>
                <a:ea typeface="ＭＳ Ｐゴシック" panose="020B0600070205080204" pitchFamily="34" charset="-128"/>
              </a:endParaRPr>
            </a:p>
          </p:txBody>
        </p:sp>
        <p:sp>
          <p:nvSpPr>
            <p:cNvPr id="51218" name="TextBox 33">
              <a:extLst>
                <a:ext uri="{FF2B5EF4-FFF2-40B4-BE49-F238E27FC236}">
                  <a16:creationId xmlns:a16="http://schemas.microsoft.com/office/drawing/2014/main" id="{C8E3F4EE-698B-4C17-A4B7-CAFBE26EB1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88119" y="1581806"/>
              <a:ext cx="198820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2000"/>
                </a:spcBef>
                <a:buBlip>
                  <a:blip r:embed="rId3"/>
                </a:buBlip>
                <a:defRPr sz="2400" b="1">
                  <a:solidFill>
                    <a:schemeClr val="tx1"/>
                  </a:solidFill>
                  <a:latin typeface="Candara" panose="020E0502030303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Blip>
                  <a:blip r:embed="rId3"/>
                </a:buBlip>
                <a:defRPr sz="2200" b="1">
                  <a:solidFill>
                    <a:schemeClr val="tx1"/>
                  </a:solidFill>
                  <a:latin typeface="Candara" panose="020E0502030303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Blip>
                  <a:blip r:embed="rId3"/>
                </a:buBlip>
                <a:defRPr sz="2000" b="1">
                  <a:solidFill>
                    <a:schemeClr val="tx1"/>
                  </a:solidFill>
                  <a:latin typeface="Candara" panose="020E0502030303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Blip>
                  <a:blip r:embed="rId3"/>
                </a:buBlip>
                <a:defRPr b="1">
                  <a:solidFill>
                    <a:schemeClr val="tx1"/>
                  </a:solidFill>
                  <a:latin typeface="Candara" panose="020E0502030303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Blip>
                  <a:blip r:embed="rId3"/>
                </a:buBlip>
                <a:defRPr b="1">
                  <a:solidFill>
                    <a:schemeClr val="tx1"/>
                  </a:solidFill>
                  <a:latin typeface="Candara" panose="020E0502030303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Blip>
                  <a:blip r:embed="rId3"/>
                </a:buBlip>
                <a:defRPr b="1">
                  <a:solidFill>
                    <a:schemeClr val="tx1"/>
                  </a:solidFill>
                  <a:latin typeface="Candara" panose="020E0502030303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Blip>
                  <a:blip r:embed="rId3"/>
                </a:buBlip>
                <a:defRPr b="1">
                  <a:solidFill>
                    <a:schemeClr val="tx1"/>
                  </a:solidFill>
                  <a:latin typeface="Candara" panose="020E0502030303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Blip>
                  <a:blip r:embed="rId3"/>
                </a:buBlip>
                <a:defRPr b="1">
                  <a:solidFill>
                    <a:schemeClr val="tx1"/>
                  </a:solidFill>
                  <a:latin typeface="Candara" panose="020E0502030303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Blip>
                  <a:blip r:embed="rId3"/>
                </a:buBlip>
                <a:defRPr b="1">
                  <a:solidFill>
                    <a:schemeClr val="tx1"/>
                  </a:solidFill>
                  <a:latin typeface="Candara" panose="020E0502030303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2800" b="0">
                  <a:solidFill>
                    <a:srgbClr val="FFFFFF"/>
                  </a:solidFill>
                </a:rPr>
                <a:t>+ Antibiotic</a:t>
              </a:r>
            </a:p>
          </p:txBody>
        </p:sp>
      </p:grpSp>
      <p:sp>
        <p:nvSpPr>
          <p:cNvPr id="32" name="Oval 31">
            <a:extLst>
              <a:ext uri="{FF2B5EF4-FFF2-40B4-BE49-F238E27FC236}">
                <a16:creationId xmlns:a16="http://schemas.microsoft.com/office/drawing/2014/main" id="{0E375540-822E-4848-8319-71F4C89C62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0238" y="2789238"/>
            <a:ext cx="438150" cy="298450"/>
          </a:xfrm>
          <a:prstGeom prst="ellipse">
            <a:avLst/>
          </a:prstGeom>
          <a:gradFill rotWithShape="1">
            <a:gsLst>
              <a:gs pos="0">
                <a:srgbClr val="86B8FF"/>
              </a:gs>
              <a:gs pos="50000">
                <a:srgbClr val="B6D2FF"/>
              </a:gs>
              <a:gs pos="100000">
                <a:srgbClr val="DCE8FF"/>
              </a:gs>
            </a:gsLst>
            <a:lin ang="16200000" scaled="1"/>
          </a:gradFill>
          <a:ln w="12700">
            <a:solidFill>
              <a:srgbClr val="67BAF6"/>
            </a:solidFill>
            <a:round/>
            <a:headEnd/>
            <a:tailEnd/>
          </a:ln>
          <a:effectLst>
            <a:outerShdw blurRad="63500" dist="38100" dir="5400000" sx="103999" sy="103999" algn="ctr" rotWithShape="0">
              <a:srgbClr val="000000">
                <a:alpha val="79999"/>
              </a:srgbClr>
            </a:outerShdw>
          </a:effectLst>
        </p:spPr>
        <p:txBody>
          <a:bodyPr anchor="ctr"/>
          <a:lstStyle/>
          <a:p>
            <a:pPr algn="ctr" defTabSz="457200">
              <a:defRPr/>
            </a:pPr>
            <a:endParaRPr lang="en-US">
              <a:solidFill>
                <a:srgbClr val="000000"/>
              </a:solidFill>
              <a:latin typeface="Candara"/>
              <a:ea typeface="ＭＳ Ｐゴシック" panose="020B0600070205080204" pitchFamily="34" charset="-128"/>
            </a:endParaRPr>
          </a:p>
        </p:txBody>
      </p:sp>
      <p:grpSp>
        <p:nvGrpSpPr>
          <p:cNvPr id="51206" name="Group 41">
            <a:extLst>
              <a:ext uri="{FF2B5EF4-FFF2-40B4-BE49-F238E27FC236}">
                <a16:creationId xmlns:a16="http://schemas.microsoft.com/office/drawing/2014/main" id="{59EC91CD-FA50-4313-9236-D2D5F54C49FB}"/>
              </a:ext>
            </a:extLst>
          </p:cNvPr>
          <p:cNvGrpSpPr>
            <a:grpSpLocks/>
          </p:cNvGrpSpPr>
          <p:nvPr/>
        </p:nvGrpSpPr>
        <p:grpSpPr bwMode="auto">
          <a:xfrm>
            <a:off x="8029575" y="3582988"/>
            <a:ext cx="2376488" cy="2743200"/>
            <a:chOff x="6505215" y="3582988"/>
            <a:chExt cx="2376848" cy="2743869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4D797DD-1BD9-4BFC-AC78-EB475C8EB869}"/>
                </a:ext>
              </a:extLst>
            </p:cNvPr>
            <p:cNvSpPr txBox="1"/>
            <p:nvPr/>
          </p:nvSpPr>
          <p:spPr bwMode="auto">
            <a:xfrm>
              <a:off x="6837053" y="3582988"/>
              <a:ext cx="2045010" cy="95432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800" dirty="0">
                  <a:solidFill>
                    <a:srgbClr val="0D8BE6">
                      <a:lumMod val="60000"/>
                      <a:lumOff val="40000"/>
                    </a:srgbClr>
                  </a:solidFill>
                  <a:latin typeface="Candara" charset="0"/>
                  <a:ea typeface="ＭＳ Ｐゴシック" charset="-128"/>
                </a:rPr>
                <a:t>Antibiotic Resistant</a:t>
              </a: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8B3AD28D-0D75-4901-8C64-B5CF3B558C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38585" y="5002559"/>
              <a:ext cx="438216" cy="298523"/>
            </a:xfrm>
            <a:prstGeom prst="ellipse">
              <a:avLst/>
            </a:prstGeom>
            <a:gradFill rotWithShape="1">
              <a:gsLst>
                <a:gs pos="0">
                  <a:srgbClr val="86B8FF"/>
                </a:gs>
                <a:gs pos="50000">
                  <a:srgbClr val="B6D2FF"/>
                </a:gs>
                <a:gs pos="100000">
                  <a:srgbClr val="DCE8FF"/>
                </a:gs>
              </a:gsLst>
              <a:lin ang="16200000" scaled="1"/>
            </a:gradFill>
            <a:ln w="12700">
              <a:solidFill>
                <a:srgbClr val="67BAF6"/>
              </a:solidFill>
              <a:round/>
              <a:headEnd/>
              <a:tailEnd/>
            </a:ln>
            <a:effectLst>
              <a:outerShdw blurRad="63500" dist="38100" dir="5400000" sx="103999" sy="103999" algn="ctr" rotWithShape="0">
                <a:srgbClr val="000000">
                  <a:alpha val="79999"/>
                </a:srgbClr>
              </a:outerShdw>
            </a:effectLst>
          </p:spPr>
          <p:txBody>
            <a:bodyPr anchor="ctr"/>
            <a:lstStyle/>
            <a:p>
              <a:pPr algn="ctr" defTabSz="457200">
                <a:defRPr/>
              </a:pPr>
              <a:endParaRPr lang="en-US">
                <a:solidFill>
                  <a:srgbClr val="000000"/>
                </a:solidFill>
                <a:latin typeface="Candara"/>
                <a:ea typeface="ＭＳ Ｐゴシック" panose="020B0600070205080204" pitchFamily="34" charset="-128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2A2CE33A-526C-420D-A172-3A348DD62D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4323" y="5453519"/>
              <a:ext cx="438216" cy="296934"/>
            </a:xfrm>
            <a:prstGeom prst="ellipse">
              <a:avLst/>
            </a:prstGeom>
            <a:gradFill rotWithShape="1">
              <a:gsLst>
                <a:gs pos="0">
                  <a:srgbClr val="86B8FF"/>
                </a:gs>
                <a:gs pos="50000">
                  <a:srgbClr val="B6D2FF"/>
                </a:gs>
                <a:gs pos="100000">
                  <a:srgbClr val="DCE8FF"/>
                </a:gs>
              </a:gsLst>
              <a:lin ang="16200000" scaled="1"/>
            </a:gradFill>
            <a:ln w="12700">
              <a:solidFill>
                <a:srgbClr val="67BAF6"/>
              </a:solidFill>
              <a:round/>
              <a:headEnd/>
              <a:tailEnd/>
            </a:ln>
            <a:effectLst>
              <a:outerShdw blurRad="63500" dist="38100" dir="5400000" sx="103999" sy="103999" algn="ctr" rotWithShape="0">
                <a:srgbClr val="000000">
                  <a:alpha val="79999"/>
                </a:srgbClr>
              </a:outerShdw>
            </a:effectLst>
          </p:spPr>
          <p:txBody>
            <a:bodyPr anchor="ctr"/>
            <a:lstStyle/>
            <a:p>
              <a:pPr algn="ctr" defTabSz="457200">
                <a:defRPr/>
              </a:pPr>
              <a:endParaRPr lang="en-US">
                <a:solidFill>
                  <a:srgbClr val="000000"/>
                </a:solidFill>
                <a:latin typeface="Candara"/>
                <a:ea typeface="ＭＳ Ｐゴシック" panose="020B0600070205080204" pitchFamily="34" charset="-128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8CC44208-8ACD-492E-B850-3BE2E85C40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05215" y="5880660"/>
              <a:ext cx="438216" cy="296935"/>
            </a:xfrm>
            <a:prstGeom prst="ellipse">
              <a:avLst/>
            </a:prstGeom>
            <a:gradFill rotWithShape="1">
              <a:gsLst>
                <a:gs pos="0">
                  <a:srgbClr val="86B8FF"/>
                </a:gs>
                <a:gs pos="50000">
                  <a:srgbClr val="B6D2FF"/>
                </a:gs>
                <a:gs pos="100000">
                  <a:srgbClr val="DCE8FF"/>
                </a:gs>
              </a:gsLst>
              <a:lin ang="16200000" scaled="1"/>
            </a:gradFill>
            <a:ln w="12700">
              <a:solidFill>
                <a:srgbClr val="67BAF6"/>
              </a:solidFill>
              <a:round/>
              <a:headEnd/>
              <a:tailEnd/>
            </a:ln>
            <a:effectLst>
              <a:outerShdw blurRad="63500" dist="38100" dir="5400000" sx="103999" sy="103999" algn="ctr" rotWithShape="0">
                <a:srgbClr val="000000">
                  <a:alpha val="79999"/>
                </a:srgbClr>
              </a:outerShdw>
            </a:effectLst>
          </p:spPr>
          <p:txBody>
            <a:bodyPr anchor="ctr"/>
            <a:lstStyle/>
            <a:p>
              <a:pPr algn="ctr" defTabSz="457200">
                <a:defRPr/>
              </a:pPr>
              <a:endParaRPr lang="en-US">
                <a:solidFill>
                  <a:srgbClr val="000000"/>
                </a:solidFill>
                <a:latin typeface="Candara"/>
                <a:ea typeface="ＭＳ Ｐゴシック" panose="020B0600070205080204" pitchFamily="34" charset="-128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61B3935A-850C-4CB4-A910-D0D8032101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2540" y="6028334"/>
              <a:ext cx="438216" cy="298523"/>
            </a:xfrm>
            <a:prstGeom prst="ellipse">
              <a:avLst/>
            </a:prstGeom>
            <a:gradFill rotWithShape="1">
              <a:gsLst>
                <a:gs pos="0">
                  <a:srgbClr val="86B8FF"/>
                </a:gs>
                <a:gs pos="50000">
                  <a:srgbClr val="B6D2FF"/>
                </a:gs>
                <a:gs pos="100000">
                  <a:srgbClr val="DCE8FF"/>
                </a:gs>
              </a:gsLst>
              <a:lin ang="16200000" scaled="1"/>
            </a:gradFill>
            <a:ln w="12700">
              <a:solidFill>
                <a:srgbClr val="67BAF6"/>
              </a:solidFill>
              <a:round/>
              <a:headEnd/>
              <a:tailEnd/>
            </a:ln>
            <a:effectLst>
              <a:outerShdw blurRad="63500" dist="38100" dir="5400000" sx="103999" sy="103999" algn="ctr" rotWithShape="0">
                <a:srgbClr val="000000">
                  <a:alpha val="79999"/>
                </a:srgbClr>
              </a:outerShdw>
            </a:effectLst>
          </p:spPr>
          <p:txBody>
            <a:bodyPr anchor="ctr"/>
            <a:lstStyle/>
            <a:p>
              <a:pPr algn="ctr" defTabSz="457200">
                <a:defRPr/>
              </a:pPr>
              <a:endParaRPr lang="en-US">
                <a:solidFill>
                  <a:srgbClr val="000000"/>
                </a:solidFill>
                <a:latin typeface="Candara"/>
                <a:ea typeface="ＭＳ Ｐゴシック" panose="020B0600070205080204" pitchFamily="34" charset="-128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FE26042E-D7C6-47B7-9412-2693BD09E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34181" y="5137529"/>
              <a:ext cx="438216" cy="298523"/>
            </a:xfrm>
            <a:prstGeom prst="ellipse">
              <a:avLst/>
            </a:prstGeom>
            <a:gradFill rotWithShape="1">
              <a:gsLst>
                <a:gs pos="0">
                  <a:srgbClr val="86B8FF"/>
                </a:gs>
                <a:gs pos="50000">
                  <a:srgbClr val="B6D2FF"/>
                </a:gs>
                <a:gs pos="100000">
                  <a:srgbClr val="DCE8FF"/>
                </a:gs>
              </a:gsLst>
              <a:lin ang="16200000" scaled="1"/>
            </a:gradFill>
            <a:ln w="12700">
              <a:solidFill>
                <a:srgbClr val="67BAF6"/>
              </a:solidFill>
              <a:round/>
              <a:headEnd/>
              <a:tailEnd/>
            </a:ln>
            <a:effectLst>
              <a:outerShdw blurRad="63500" dist="38100" dir="5400000" sx="103999" sy="103999" algn="ctr" rotWithShape="0">
                <a:srgbClr val="000000">
                  <a:alpha val="79999"/>
                </a:srgbClr>
              </a:outerShdw>
            </a:effectLst>
          </p:spPr>
          <p:txBody>
            <a:bodyPr anchor="ctr"/>
            <a:lstStyle/>
            <a:p>
              <a:pPr algn="ctr" defTabSz="457200">
                <a:defRPr/>
              </a:pPr>
              <a:endParaRPr lang="en-US">
                <a:solidFill>
                  <a:srgbClr val="000000"/>
                </a:solidFill>
                <a:latin typeface="Candara"/>
                <a:ea typeface="ＭＳ Ｐゴシック" panose="020B0600070205080204" pitchFamily="34" charset="-128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F3EE934D-08D4-4B42-8E09-F6C5CC58BB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4963" y="4856473"/>
              <a:ext cx="438216" cy="298523"/>
            </a:xfrm>
            <a:prstGeom prst="ellipse">
              <a:avLst/>
            </a:prstGeom>
            <a:gradFill rotWithShape="1">
              <a:gsLst>
                <a:gs pos="0">
                  <a:srgbClr val="86B8FF"/>
                </a:gs>
                <a:gs pos="50000">
                  <a:srgbClr val="B6D2FF"/>
                </a:gs>
                <a:gs pos="100000">
                  <a:srgbClr val="DCE8FF"/>
                </a:gs>
              </a:gsLst>
              <a:lin ang="16200000" scaled="1"/>
            </a:gradFill>
            <a:ln w="12700">
              <a:solidFill>
                <a:srgbClr val="67BAF6"/>
              </a:solidFill>
              <a:round/>
              <a:headEnd/>
              <a:tailEnd/>
            </a:ln>
            <a:effectLst>
              <a:outerShdw blurRad="63500" dist="38100" dir="5400000" sx="103999" sy="103999" algn="ctr" rotWithShape="0">
                <a:srgbClr val="000000">
                  <a:alpha val="79999"/>
                </a:srgbClr>
              </a:outerShdw>
            </a:effectLst>
          </p:spPr>
          <p:txBody>
            <a:bodyPr anchor="ctr"/>
            <a:lstStyle/>
            <a:p>
              <a:pPr algn="ctr" defTabSz="457200">
                <a:defRPr/>
              </a:pPr>
              <a:endParaRPr lang="en-US">
                <a:solidFill>
                  <a:srgbClr val="000000"/>
                </a:solidFill>
                <a:latin typeface="Candara"/>
                <a:ea typeface="ＭＳ Ｐゴシック" panose="020B0600070205080204" pitchFamily="34" charset="-128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FAAB6909-53C2-43F5-955C-4195F176DC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4963" y="5453519"/>
              <a:ext cx="438216" cy="296934"/>
            </a:xfrm>
            <a:prstGeom prst="ellipse">
              <a:avLst/>
            </a:prstGeom>
            <a:gradFill rotWithShape="1">
              <a:gsLst>
                <a:gs pos="0">
                  <a:srgbClr val="86B8FF"/>
                </a:gs>
                <a:gs pos="50000">
                  <a:srgbClr val="B6D2FF"/>
                </a:gs>
                <a:gs pos="100000">
                  <a:srgbClr val="DCE8FF"/>
                </a:gs>
              </a:gsLst>
              <a:lin ang="16200000" scaled="1"/>
            </a:gradFill>
            <a:ln w="12700">
              <a:solidFill>
                <a:srgbClr val="67BAF6"/>
              </a:solidFill>
              <a:round/>
              <a:headEnd/>
              <a:tailEnd/>
            </a:ln>
            <a:effectLst>
              <a:outerShdw blurRad="63500" dist="38100" dir="5400000" sx="103999" sy="103999" algn="ctr" rotWithShape="0">
                <a:srgbClr val="000000">
                  <a:alpha val="79999"/>
                </a:srgbClr>
              </a:outerShdw>
            </a:effectLst>
          </p:spPr>
          <p:txBody>
            <a:bodyPr anchor="ctr"/>
            <a:lstStyle/>
            <a:p>
              <a:pPr algn="ctr" defTabSz="457200">
                <a:defRPr/>
              </a:pPr>
              <a:endParaRPr lang="en-US">
                <a:solidFill>
                  <a:srgbClr val="000000"/>
                </a:solidFill>
                <a:latin typeface="Candara"/>
                <a:ea typeface="ＭＳ Ｐゴシック" panose="020B0600070205080204" pitchFamily="34" charset="-128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7138A0F0-74D0-454C-BEB6-1E04F8FA0F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53179" y="5872721"/>
              <a:ext cx="436629" cy="298523"/>
            </a:xfrm>
            <a:prstGeom prst="ellipse">
              <a:avLst/>
            </a:prstGeom>
            <a:gradFill rotWithShape="1">
              <a:gsLst>
                <a:gs pos="0">
                  <a:srgbClr val="86B8FF"/>
                </a:gs>
                <a:gs pos="50000">
                  <a:srgbClr val="B6D2FF"/>
                </a:gs>
                <a:gs pos="100000">
                  <a:srgbClr val="DCE8FF"/>
                </a:gs>
              </a:gsLst>
              <a:lin ang="16200000" scaled="1"/>
            </a:gradFill>
            <a:ln w="12700">
              <a:solidFill>
                <a:srgbClr val="67BAF6"/>
              </a:solidFill>
              <a:round/>
              <a:headEnd/>
              <a:tailEnd/>
            </a:ln>
            <a:effectLst>
              <a:outerShdw blurRad="63500" dist="38100" dir="5400000" sx="103999" sy="103999" algn="ctr" rotWithShape="0">
                <a:srgbClr val="000000">
                  <a:alpha val="79999"/>
                </a:srgbClr>
              </a:outerShdw>
            </a:effectLst>
          </p:spPr>
          <p:txBody>
            <a:bodyPr anchor="ctr"/>
            <a:lstStyle/>
            <a:p>
              <a:pPr algn="ctr" defTabSz="457200">
                <a:defRPr/>
              </a:pPr>
              <a:endParaRPr lang="en-US">
                <a:solidFill>
                  <a:srgbClr val="000000"/>
                </a:solidFill>
                <a:latin typeface="Candara"/>
                <a:ea typeface="ＭＳ Ｐゴシック" panose="020B0600070205080204" pitchFamily="34" charset="-128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04D9BC55-C2AF-4940-A476-2A1C3A4DA5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18415" y="5612308"/>
              <a:ext cx="438216" cy="298523"/>
            </a:xfrm>
            <a:prstGeom prst="ellipse">
              <a:avLst/>
            </a:prstGeom>
            <a:gradFill rotWithShape="1">
              <a:gsLst>
                <a:gs pos="0">
                  <a:srgbClr val="86B8FF"/>
                </a:gs>
                <a:gs pos="50000">
                  <a:srgbClr val="B6D2FF"/>
                </a:gs>
                <a:gs pos="100000">
                  <a:srgbClr val="DCE8FF"/>
                </a:gs>
              </a:gsLst>
              <a:lin ang="16200000" scaled="1"/>
            </a:gradFill>
            <a:ln w="12700">
              <a:solidFill>
                <a:srgbClr val="67BAF6"/>
              </a:solidFill>
              <a:round/>
              <a:headEnd/>
              <a:tailEnd/>
            </a:ln>
            <a:effectLst>
              <a:outerShdw blurRad="63500" dist="38100" dir="5400000" sx="103999" sy="103999" algn="ctr" rotWithShape="0">
                <a:srgbClr val="000000">
                  <a:alpha val="79999"/>
                </a:srgbClr>
              </a:outerShdw>
            </a:effectLst>
          </p:spPr>
          <p:txBody>
            <a:bodyPr anchor="ctr"/>
            <a:lstStyle/>
            <a:p>
              <a:pPr algn="ctr" defTabSz="457200">
                <a:defRPr/>
              </a:pPr>
              <a:endParaRPr lang="en-US">
                <a:solidFill>
                  <a:srgbClr val="000000"/>
                </a:solidFill>
                <a:latin typeface="Candara"/>
                <a:ea typeface="ＭＳ Ｐゴシック" panose="020B0600070205080204" pitchFamily="34" charset="-128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F1ED4265-D36A-4F8E-80F7-1F2636B2E965}"/>
              </a:ext>
            </a:extLst>
          </p:cNvPr>
          <p:cNvSpPr txBox="1"/>
          <p:nvPr/>
        </p:nvSpPr>
        <p:spPr>
          <a:xfrm>
            <a:off x="433953" y="3373020"/>
            <a:ext cx="5324982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When people don’t finish the prescribed dose of antibiotics, the bacteria are able to learn what they’re up against and grow/mutate accordingly, making the antibiotics no longer effective in killing the bacteria.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ividendVTI">
  <a:themeElements>
    <a:clrScheme name="Aspect">
      <a:dk1>
        <a:sysClr val="windowText" lastClr="000000"/>
      </a:dk1>
      <a:lt1>
        <a:sysClr val="window" lastClr="FFFFFF"/>
      </a:lt1>
      <a:dk2>
        <a:srgbClr val="585753"/>
      </a:dk2>
      <a:lt2>
        <a:srgbClr val="EBDDC3"/>
      </a:lt2>
      <a:accent1>
        <a:srgbClr val="71B9E4"/>
      </a:accent1>
      <a:accent2>
        <a:srgbClr val="E25D3C"/>
      </a:accent2>
      <a:accent3>
        <a:srgbClr val="BDB59D"/>
      </a:accent3>
      <a:accent4>
        <a:srgbClr val="A5AB81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2.xml><?xml version="1.0" encoding="utf-8"?>
<a:theme xmlns:a="http://schemas.openxmlformats.org/drawingml/2006/main" name="Orbit">
  <a:themeElements>
    <a:clrScheme name="Orbit">
      <a:dk1>
        <a:srgbClr val="FFFFFF"/>
      </a:dk1>
      <a:lt1>
        <a:srgbClr val="000000"/>
      </a:lt1>
      <a:dk2>
        <a:srgbClr val="212C28"/>
      </a:dk2>
      <a:lt2>
        <a:srgbClr val="7C9BA5"/>
      </a:lt2>
      <a:accent1>
        <a:srgbClr val="F2D908"/>
      </a:accent1>
      <a:accent2>
        <a:srgbClr val="9DE61E"/>
      </a:accent2>
      <a:accent3>
        <a:srgbClr val="0D8BE6"/>
      </a:accent3>
      <a:accent4>
        <a:srgbClr val="C61B1B"/>
      </a:accent4>
      <a:accent5>
        <a:srgbClr val="E26F08"/>
      </a:accent5>
      <a:accent6>
        <a:srgbClr val="8D35D1"/>
      </a:accent6>
      <a:hlink>
        <a:srgbClr val="ECBF0B"/>
      </a:hlink>
      <a:folHlink>
        <a:srgbClr val="F4E5A8"/>
      </a:folHlink>
    </a:clrScheme>
    <a:fontScheme name="Orbit">
      <a:majorFont>
        <a:latin typeface="Candara"/>
        <a:ea typeface=""/>
        <a:cs typeface=""/>
        <a:font script="Jpan" typeface="ＭＳ Ｐゴシック"/>
      </a:majorFont>
      <a:minorFont>
        <a:latin typeface="Candara"/>
        <a:ea typeface=""/>
        <a:cs typeface=""/>
        <a:font script="Jpan" typeface="ＭＳ Ｐゴシック"/>
      </a:minorFont>
    </a:fontScheme>
    <a:fmtScheme name="Orbit">
      <a:fillStyleLst>
        <a:solidFill>
          <a:schemeClr val="phClr"/>
        </a:solidFill>
        <a:solidFill>
          <a:schemeClr val="phClr">
            <a:shade val="80000"/>
          </a:schemeClr>
        </a:solidFill>
        <a:gradFill rotWithShape="1">
          <a:gsLst>
            <a:gs pos="0">
              <a:schemeClr val="phClr">
                <a:shade val="30000"/>
                <a:satMod val="100000"/>
              </a:schemeClr>
            </a:gs>
            <a:gs pos="80000">
              <a:schemeClr val="phClr">
                <a:shade val="90000"/>
                <a:satMod val="100000"/>
              </a:schemeClr>
            </a:gs>
            <a:gs pos="100000">
              <a:schemeClr val="phClr">
                <a:tint val="9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762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228600" dist="38100" dir="5400000" sx="104000" sy="104000" algn="ctr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317500" dist="381000" dir="5400000" sx="90000" sy="2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etal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000"/>
                <a:lumMod val="80000"/>
              </a:schemeClr>
              <a:schemeClr val="phClr">
                <a:satMod val="360000"/>
                <a:lumMod val="14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65255AC-12AC-4323-AA35-9BAC798B66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BD2D995-20F0-4C14-BF62-1248AB4B484D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BB3242A4-1E6A-4E02-809C-4A24066EC01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{7347CB82-C5AA-41D6-883A-ECC55CB55B66}tf67061901</Template>
  <TotalTime>0</TotalTime>
  <Words>413</Words>
  <Application>Microsoft Office PowerPoint</Application>
  <PresentationFormat>Widescreen</PresentationFormat>
  <Paragraphs>47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ＭＳ Ｐゴシック</vt:lpstr>
      <vt:lpstr>Arial</vt:lpstr>
      <vt:lpstr>Calibri</vt:lpstr>
      <vt:lpstr>Candara</vt:lpstr>
      <vt:lpstr>Franklin Gothic Book</vt:lpstr>
      <vt:lpstr>Franklin Gothic Demi</vt:lpstr>
      <vt:lpstr>Gill Sans MT</vt:lpstr>
      <vt:lpstr>Wingdings 2</vt:lpstr>
      <vt:lpstr>DividendVTI</vt:lpstr>
      <vt:lpstr>Orbit</vt:lpstr>
      <vt:lpstr>Superbugs</vt:lpstr>
      <vt:lpstr>Antibiotics</vt:lpstr>
      <vt:lpstr>Antibiotics</vt:lpstr>
      <vt:lpstr>Antibiotics</vt:lpstr>
      <vt:lpstr>Antibiotics</vt:lpstr>
      <vt:lpstr>Why do we care?</vt:lpstr>
      <vt:lpstr>How do we stop it?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2020-04-02T22:28:37Z</dcterms:created>
  <dcterms:modified xsi:type="dcterms:W3CDTF">2020-04-02T22:45:02Z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