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4" r:id="rId3"/>
    <p:sldId id="361" r:id="rId4"/>
    <p:sldId id="266" r:id="rId5"/>
    <p:sldId id="305" r:id="rId6"/>
    <p:sldId id="315" r:id="rId7"/>
    <p:sldId id="316" r:id="rId8"/>
    <p:sldId id="306" r:id="rId9"/>
  </p:sldIdLst>
  <p:sldSz cx="9144000" cy="6858000" type="screen4x3"/>
  <p:notesSz cx="6858000" cy="9101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92C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6" autoAdjust="0"/>
    <p:restoredTop sz="8647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579FB7-1271-4AB4-A9FD-6A555ABE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71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49775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3041"/>
            <a:ext cx="5486400" cy="40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7727E4-73AB-4105-9ED6-6F43EA913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14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70 h 2182"/>
                <a:gd name="T4" fmla="*/ 10834 w 4897"/>
                <a:gd name="T5" fmla="*/ 47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8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D376-8027-4A18-97F9-A622AA40DD8E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F6AA2-FD36-4779-90AB-FFD052772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78974-FAEB-43A8-84C6-1F850260F398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5F6F0-9793-46B6-9ECC-4707A2D57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C2BC8-8F9A-484C-B396-7554731B2795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99C12-7946-4517-85F4-38842827A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E84B-CA24-42CE-BC7A-D90FC4CC8E22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1487-029F-4D50-B14C-339434482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B6E51-5F36-4958-9E66-B15F082C773B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C65BF-4FF4-4228-AF44-D7B5F12A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4D979-44CE-4FC2-958C-670074A819F3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69863-B2E8-4ABF-B88C-D6B034EB3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E4CEA-2CC6-4B89-BFAD-9C38E52167E0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C2E5D-CB13-443B-89B3-72E53F04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0E34-0122-4563-8A14-2F1B5394D746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4C9F-F694-4CAE-BCD6-E0678171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C7138-F5D1-4CF0-938A-6509EA5CB2A6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D3E3-0FFC-4375-8AFA-6AE830287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6E4FC-CDD6-4E0F-98FA-4A9D93D4053D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B2764-915F-4AAD-8B61-B63BBB1C4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A6043-FE11-44FC-950E-1F3D2DDE500B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D0CA-E77D-436A-AB4A-D19728031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2 h 2182"/>
                <a:gd name="T4" fmla="*/ 10834 w 4897"/>
                <a:gd name="T5" fmla="*/ 12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 h 2182"/>
                <a:gd name="T4" fmla="*/ 10834 w 4897"/>
                <a:gd name="T5" fmla="*/ 1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393D18-3ACC-42A1-A5A5-377BD9C6CADB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C46D1C5-3A75-412F-B275-80505B369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914400"/>
            <a:ext cx="7772400" cy="472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/>
              <a:t>2.01</a:t>
            </a:r>
          </a:p>
          <a:p>
            <a:pPr algn="ctr" eaLnBrk="1" hangingPunct="1">
              <a:defRPr/>
            </a:pPr>
            <a:r>
              <a:rPr lang="en-US" sz="6600" b="1" dirty="0" smtClean="0"/>
              <a:t> Safety Considerations</a:t>
            </a:r>
            <a:endParaRPr lang="en-US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dirty="0" smtClean="0">
                <a:effectLst/>
              </a:rPr>
              <a:t>Safety Considerations</a:t>
            </a:r>
            <a:endParaRPr lang="en-US" dirty="0" smtClean="0">
              <a:effectLst/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00200"/>
            <a:ext cx="8007350" cy="449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</a:rPr>
              <a:t>Patient Safety</a:t>
            </a:r>
          </a:p>
          <a:p>
            <a:pPr>
              <a:lnSpc>
                <a:spcPct val="200000"/>
              </a:lnSpc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</a:rPr>
              <a:t>Healthcare Professional Safety</a:t>
            </a:r>
          </a:p>
          <a:p>
            <a:pPr>
              <a:lnSpc>
                <a:spcPct val="200000"/>
              </a:lnSpc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</a:rPr>
              <a:t>Environmental Safety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5FF0B-910A-4F4C-AC13-2259BBB920A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dirty="0" smtClean="0">
                <a:effectLst/>
              </a:rPr>
              <a:t>Safety Considerations</a:t>
            </a:r>
            <a:endParaRPr lang="en-US" dirty="0" smtClean="0">
              <a:effectLst/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ctr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</a:rPr>
              <a:t>Patient Safety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2A993-368C-4F34-81F4-D76ED540CBA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/>
              <a:t>Patient Safety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 Perform procedures for which you have been trained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6150" name="Picture 7" descr="Blood%20pressure%20check,%20health%20profile,healthy%20he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200400"/>
            <a:ext cx="44958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EFF7-78B7-4442-AB1F-BC77B1D6B4E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0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/>
              <a:t>Patient Safety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Always identify the patient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7174" name="Picture 7" descr="4548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776538"/>
            <a:ext cx="4191000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DE355-75AA-459D-A50D-28310AD642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0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/>
              <a:t>Patient Safety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Explain the procedures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8198" name="Picture 9" descr="AA0256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200400"/>
            <a:ext cx="4543425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3CCE0-3219-4900-9A16-A560A25C07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0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/>
              <a:t>Patient Safety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Observe patient for response to treatment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9222" name="Picture 5" descr="Hospital-Bed-Patient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895600"/>
            <a:ext cx="35814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nephr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352800"/>
            <a:ext cx="373380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09C0B-7CCC-406F-A90D-C46CDC4AED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0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/>
              <a:t>Patient Safety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524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Assure patient safety after procedures</a:t>
            </a:r>
          </a:p>
          <a:p>
            <a:pPr lvl="1" eaLnBrk="1" hangingPunct="1">
              <a:defRPr/>
            </a:pPr>
            <a:r>
              <a:rPr lang="en-US" sz="3200" b="1" dirty="0"/>
              <a:t>p</a:t>
            </a:r>
            <a:r>
              <a:rPr lang="en-US" sz="3200" b="1" dirty="0" smtClean="0"/>
              <a:t>osition bed at lowest level </a:t>
            </a:r>
          </a:p>
          <a:p>
            <a:pPr lvl="1" eaLnBrk="1" hangingPunct="1">
              <a:defRPr/>
            </a:pPr>
            <a:r>
              <a:rPr lang="en-US" sz="3200" b="1" dirty="0" smtClean="0"/>
              <a:t>side rails up </a:t>
            </a:r>
          </a:p>
          <a:p>
            <a:pPr lvl="1" eaLnBrk="1" hangingPunct="1">
              <a:defRPr/>
            </a:pPr>
            <a:r>
              <a:rPr lang="en-US" sz="3200" b="1" dirty="0" smtClean="0"/>
              <a:t>wheels locked</a:t>
            </a:r>
          </a:p>
          <a:p>
            <a:pPr lvl="1" eaLnBrk="1" hangingPunct="1">
              <a:defRPr/>
            </a:pPr>
            <a:r>
              <a:rPr lang="en-US" sz="3200" b="1" dirty="0" smtClean="0"/>
              <a:t>place </a:t>
            </a:r>
            <a:r>
              <a:rPr lang="en-US" sz="3200" b="1" dirty="0"/>
              <a:t>call bell </a:t>
            </a:r>
            <a:r>
              <a:rPr lang="en-US" sz="3200" b="1" dirty="0" smtClean="0"/>
              <a:t>                              within </a:t>
            </a:r>
            <a:r>
              <a:rPr lang="en-US" sz="3200" b="1" dirty="0"/>
              <a:t>patient’s </a:t>
            </a:r>
            <a:r>
              <a:rPr lang="en-US" sz="3200" b="1" dirty="0" smtClean="0"/>
              <a:t>                           reach</a:t>
            </a:r>
            <a:endParaRPr lang="en-US" sz="3200" b="1" dirty="0"/>
          </a:p>
          <a:p>
            <a:pPr lvl="1" eaLnBrk="1" hangingPunct="1">
              <a:defRPr/>
            </a:pPr>
            <a:endParaRPr lang="en-US" sz="3200" b="1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3200" b="1" dirty="0" smtClean="0"/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0246" name="Picture 4" descr="hospital_b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6975" y="3505200"/>
            <a:ext cx="3763963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/>
          <a:srcRect l="12552" r="6866"/>
          <a:stretch>
            <a:fillRect/>
          </a:stretch>
        </p:blipFill>
        <p:spPr bwMode="auto">
          <a:xfrm rot="-1557374">
            <a:off x="2662238" y="5721350"/>
            <a:ext cx="1533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F530-4E86-4386-9DA2-0D28D20B8B5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3752</TotalTime>
  <Words>125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Glass Layers</vt:lpstr>
      <vt:lpstr>PowerPoint Presentation</vt:lpstr>
      <vt:lpstr>Safety Considerations</vt:lpstr>
      <vt:lpstr>Safety Considerations</vt:lpstr>
      <vt:lpstr>Patient Safety</vt:lpstr>
      <vt:lpstr>Patient Safety</vt:lpstr>
      <vt:lpstr>Patient Safety</vt:lpstr>
      <vt:lpstr>Patient Safety</vt:lpstr>
      <vt:lpstr>Patient Safety</vt:lpstr>
    </vt:vector>
  </TitlesOfParts>
  <Company>NCDPI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AES</dc:creator>
  <cp:lastModifiedBy>Joan Thompson</cp:lastModifiedBy>
  <cp:revision>127</cp:revision>
  <cp:lastPrinted>2011-06-22T16:44:09Z</cp:lastPrinted>
  <dcterms:created xsi:type="dcterms:W3CDTF">2009-10-02T13:06:39Z</dcterms:created>
  <dcterms:modified xsi:type="dcterms:W3CDTF">2011-06-22T16:44:35Z</dcterms:modified>
</cp:coreProperties>
</file>