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Allocation of scarce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675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7452" y="829994"/>
            <a:ext cx="5022166" cy="46166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Question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39618" y="829993"/>
            <a:ext cx="2954215" cy="46166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Predicted %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693833" y="829992"/>
            <a:ext cx="2954215" cy="461665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Actual %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7452" y="1291657"/>
            <a:ext cx="5022166" cy="120032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 the next 12 months, what percent of you will receive a liver – 10%, 35%, or 55%?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17452" y="3715532"/>
            <a:ext cx="5022166" cy="156966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 the next 12 months, what percent of you will still be alive but will not have received a liver– 10%, 35%, or 55%?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17452" y="2491986"/>
            <a:ext cx="5022166" cy="120032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 the next 12 months, what percent of you will die while waiting for a liver– 10%, 35%, or 55%?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39618" y="1314874"/>
            <a:ext cx="2954215" cy="120032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93833" y="2497302"/>
            <a:ext cx="2954215" cy="123110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                          </a:t>
            </a:r>
            <a:r>
              <a:rPr lang="en-US" sz="2000" b="1" dirty="0" smtClean="0"/>
              <a:t>10%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39618" y="2497302"/>
            <a:ext cx="2954215" cy="120032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93833" y="1314874"/>
            <a:ext cx="2954215" cy="123110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b="1" dirty="0" smtClean="0"/>
              <a:t>                         </a:t>
            </a:r>
            <a:r>
              <a:rPr lang="en-US" sz="2000" b="1" dirty="0" smtClean="0"/>
              <a:t>35%</a:t>
            </a:r>
            <a:endParaRPr lang="en-US" sz="2000" b="1" dirty="0"/>
          </a:p>
          <a:p>
            <a:r>
              <a:rPr lang="en-US" dirty="0" smtClean="0"/>
              <a:t>                   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39618" y="3715532"/>
            <a:ext cx="2954215" cy="156966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693832" y="3670838"/>
            <a:ext cx="2954215" cy="163121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		</a:t>
            </a:r>
            <a:r>
              <a:rPr lang="en-US" sz="2000" b="1" dirty="0" smtClean="0"/>
              <a:t>55%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545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recognize that although lives can be saved by using scarce medical resources, their scarcity means that ethical decisions have to be made about how to distribute them fairly</a:t>
            </a:r>
          </a:p>
          <a:p>
            <a:r>
              <a:rPr lang="en-US" dirty="0" smtClean="0"/>
              <a:t>Students will understand that while people agree that organ should be distributed fairly, determining which distribution criteria are fair is difficult</a:t>
            </a:r>
          </a:p>
          <a:p>
            <a:r>
              <a:rPr lang="en-US" dirty="0" smtClean="0"/>
              <a:t>Students will learn and define at least 6 possible criteria for allocating livers</a:t>
            </a:r>
          </a:p>
          <a:p>
            <a:r>
              <a:rPr lang="en-US" dirty="0" smtClean="0"/>
              <a:t>Students will identify which criteria they would prioritize in a liver-allocation policy</a:t>
            </a:r>
          </a:p>
          <a:p>
            <a:r>
              <a:rPr lang="en-US" dirty="0" smtClean="0"/>
              <a:t>Students will understand the current liver-allocation policy and recognize the criteria it prioritizes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31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scarce resources be most fairly distributed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Scarcity arises when need exceeds supply</a:t>
            </a:r>
          </a:p>
          <a:p>
            <a:r>
              <a:rPr lang="en-US" sz="2500" dirty="0" smtClean="0"/>
              <a:t>Issue for many resources – medical procedures, medications, vaccines, organs for transplant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203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Get into groups of 3 based on the articles you chose. Your group should consist of someone that read each article. Discuss the following points in your groups</a:t>
            </a:r>
          </a:p>
          <a:p>
            <a:pPr lvl="1"/>
            <a:r>
              <a:rPr lang="en-US" sz="2500" dirty="0" smtClean="0"/>
              <a:t>What was your article about</a:t>
            </a:r>
          </a:p>
          <a:p>
            <a:pPr lvl="1"/>
            <a:r>
              <a:rPr lang="en-US" sz="2500" dirty="0" smtClean="0"/>
              <a:t>What was the resource</a:t>
            </a:r>
          </a:p>
          <a:p>
            <a:pPr lvl="1"/>
            <a:r>
              <a:rPr lang="en-US" sz="2500" dirty="0" smtClean="0"/>
              <a:t>Why was it valuable</a:t>
            </a:r>
          </a:p>
          <a:p>
            <a:pPr lvl="1"/>
            <a:r>
              <a:rPr lang="en-US" sz="2500" dirty="0" smtClean="0"/>
              <a:t>How was the resource allocated</a:t>
            </a:r>
          </a:p>
          <a:p>
            <a:pPr lvl="1"/>
            <a:r>
              <a:rPr lang="en-US" sz="2500" dirty="0" smtClean="0"/>
              <a:t>DO NOT ADDRESS YOUR PERSONAL THOUGHTS ON THE ARTICLE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7216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would have been a fair way to distribute insulin when it was in such short supply?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were some of the pros to Banting’s method for insulin distribution? Cons?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1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fair to consider one’s social worth – or value to society – as a criterion?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Penicillin/COC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COC primarily distribute penicillin?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 there anything else the COC should have considered? Why or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5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of Organs for Transplantation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decide who gets the organ?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Transplantation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US, UNOS, or the United Network for Organ Sharing, determines organ-allocation policies</a:t>
            </a:r>
          </a:p>
          <a:p>
            <a:r>
              <a:rPr lang="en-US" dirty="0" smtClean="0"/>
              <a:t>Livers, like all organs that are transplanted, are in short supply.</a:t>
            </a:r>
          </a:p>
          <a:p>
            <a:pPr lvl="1"/>
            <a:r>
              <a:rPr lang="en-US" dirty="0" smtClean="0"/>
              <a:t>Think about what you believe national policy governing the allocation of these organs should be. Keep this to yourself for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43</TotalTime>
  <Words>398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Banded</vt:lpstr>
      <vt:lpstr>Allocation of scarce resources</vt:lpstr>
      <vt:lpstr>Objectives</vt:lpstr>
      <vt:lpstr>How can scarce resources be most fairly distributed</vt:lpstr>
      <vt:lpstr>Group Time</vt:lpstr>
      <vt:lpstr>Insulin</vt:lpstr>
      <vt:lpstr>Dialysis</vt:lpstr>
      <vt:lpstr>Penicillin/COC Guidelines</vt:lpstr>
      <vt:lpstr>Allocation of Organs for Transplantation</vt:lpstr>
      <vt:lpstr>Organ Transplantation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of scarce resources</dc:title>
  <dc:creator>Abigail Bennett</dc:creator>
  <cp:lastModifiedBy>Abigail Bennett</cp:lastModifiedBy>
  <cp:revision>5</cp:revision>
  <dcterms:created xsi:type="dcterms:W3CDTF">2016-09-18T17:41:55Z</dcterms:created>
  <dcterms:modified xsi:type="dcterms:W3CDTF">2016-09-18T18:25:23Z</dcterms:modified>
</cp:coreProperties>
</file>