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Sensory System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31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90163"/>
            <a:ext cx="10353762" cy="4687909"/>
          </a:xfrm>
        </p:spPr>
        <p:txBody>
          <a:bodyPr>
            <a:normAutofit/>
          </a:bodyPr>
          <a:lstStyle/>
          <a:p>
            <a:r>
              <a:rPr lang="en-US" dirty="0"/>
              <a:t>Each group will have a single sense to research the structures, functions, and disorders</a:t>
            </a:r>
          </a:p>
          <a:p>
            <a:r>
              <a:rPr lang="en-US" dirty="0"/>
              <a:t>A visual of your group’s choice must be used for the presentation</a:t>
            </a:r>
          </a:p>
          <a:p>
            <a:r>
              <a:rPr lang="en-US" dirty="0"/>
              <a:t>Each group must also provide a handout to the class</a:t>
            </a:r>
          </a:p>
          <a:p>
            <a:pPr lvl="1"/>
            <a:r>
              <a:rPr lang="en-US" dirty="0"/>
              <a:t>If you want </a:t>
            </a:r>
            <a:r>
              <a:rPr lang="en-US" dirty="0" err="1"/>
              <a:t>Ms</a:t>
            </a:r>
            <a:r>
              <a:rPr lang="en-US" dirty="0"/>
              <a:t> Bennett to make copies they must be submitted at least one day before your presentation</a:t>
            </a:r>
          </a:p>
          <a:p>
            <a:pPr lvl="2"/>
            <a:r>
              <a:rPr lang="en-US" dirty="0"/>
              <a:t>Sound: Monday</a:t>
            </a:r>
          </a:p>
          <a:p>
            <a:pPr lvl="2"/>
            <a:r>
              <a:rPr lang="en-US" dirty="0"/>
              <a:t>Smell: Tuesday</a:t>
            </a:r>
          </a:p>
          <a:p>
            <a:pPr lvl="2"/>
            <a:r>
              <a:rPr lang="en-US" dirty="0"/>
              <a:t>Taste: Wednesday</a:t>
            </a:r>
          </a:p>
          <a:p>
            <a:pPr lvl="2"/>
            <a:r>
              <a:rPr lang="en-US" dirty="0"/>
              <a:t>Sight: Thursday</a:t>
            </a:r>
          </a:p>
          <a:p>
            <a:pPr lvl="2"/>
            <a:r>
              <a:rPr lang="en-US"/>
              <a:t>Touch: </a:t>
            </a:r>
            <a:r>
              <a:rPr lang="en-US" dirty="0"/>
              <a:t>Friday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898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Eyes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addition to the list provided please be sure to discuss the following</a:t>
            </a:r>
          </a:p>
          <a:p>
            <a:pPr lvl="1"/>
            <a:r>
              <a:rPr lang="en-US" dirty="0"/>
              <a:t>The process of seeing</a:t>
            </a:r>
          </a:p>
          <a:p>
            <a:pPr lvl="1"/>
            <a:r>
              <a:rPr lang="en-US" dirty="0"/>
              <a:t>Problems with focus (Hyperopia, Myopia, Presbyopia, Diplopia, Astigmatism)</a:t>
            </a:r>
          </a:p>
        </p:txBody>
      </p:sp>
    </p:spTree>
    <p:extLst>
      <p:ext uri="{BB962C8B-B14F-4D97-AF65-F5344CB8AC3E}">
        <p14:creationId xmlns:p14="http://schemas.microsoft.com/office/powerpoint/2010/main" val="3773210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addition to the list provided please be sure to discuss the following</a:t>
            </a:r>
          </a:p>
          <a:p>
            <a:pPr lvl="1"/>
            <a:r>
              <a:rPr lang="en-US" dirty="0"/>
              <a:t>The pathway of hearing</a:t>
            </a:r>
          </a:p>
          <a:p>
            <a:pPr lvl="1"/>
            <a:r>
              <a:rPr lang="en-US" dirty="0"/>
              <a:t>What are decibels  </a:t>
            </a:r>
          </a:p>
        </p:txBody>
      </p:sp>
    </p:spTree>
    <p:extLst>
      <p:ext uri="{BB962C8B-B14F-4D97-AF65-F5344CB8AC3E}">
        <p14:creationId xmlns:p14="http://schemas.microsoft.com/office/powerpoint/2010/main" val="4076511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addition to the list provided please be sure to discuss the following</a:t>
            </a:r>
          </a:p>
          <a:p>
            <a:pPr lvl="1"/>
            <a:r>
              <a:rPr lang="en-US" dirty="0"/>
              <a:t>The pathway of smell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416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grade for this assignment will be comprised of the following</a:t>
            </a:r>
          </a:p>
          <a:p>
            <a:pPr lvl="1"/>
            <a:r>
              <a:rPr lang="en-US" dirty="0"/>
              <a:t>35% group evaluation</a:t>
            </a:r>
          </a:p>
          <a:p>
            <a:pPr lvl="1"/>
            <a:r>
              <a:rPr lang="en-US" dirty="0"/>
              <a:t>40% teacher evaluation (observed group cohesion/participation, presentation, preparedness, understanding of material)</a:t>
            </a:r>
          </a:p>
          <a:p>
            <a:pPr lvl="1"/>
            <a:r>
              <a:rPr lang="en-US" dirty="0"/>
              <a:t>15% self evaluation</a:t>
            </a:r>
          </a:p>
          <a:p>
            <a:pPr lvl="1"/>
            <a:r>
              <a:rPr lang="en-US" dirty="0"/>
              <a:t>10% class evaluation of lesson</a:t>
            </a:r>
          </a:p>
        </p:txBody>
      </p:sp>
    </p:spTree>
    <p:extLst>
      <p:ext uri="{BB962C8B-B14F-4D97-AF65-F5344CB8AC3E}">
        <p14:creationId xmlns:p14="http://schemas.microsoft.com/office/powerpoint/2010/main" val="2002335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1432</TotalTime>
  <Words>192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Bookman Old Style</vt:lpstr>
      <vt:lpstr>Rockwell</vt:lpstr>
      <vt:lpstr>Damask</vt:lpstr>
      <vt:lpstr>Sensory System Project</vt:lpstr>
      <vt:lpstr>Expectations</vt:lpstr>
      <vt:lpstr>Eyes</vt:lpstr>
      <vt:lpstr>Ears</vt:lpstr>
      <vt:lpstr>Nose</vt:lpstr>
      <vt:lpstr>Grading</vt:lpstr>
    </vt:vector>
  </TitlesOfParts>
  <Company>Wake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Sensory System Project</dc:title>
  <dc:creator>Abigail Bennett</dc:creator>
  <cp:lastModifiedBy>Abigail Bennett</cp:lastModifiedBy>
  <cp:revision>5</cp:revision>
  <dcterms:created xsi:type="dcterms:W3CDTF">2016-11-09T12:21:20Z</dcterms:created>
  <dcterms:modified xsi:type="dcterms:W3CDTF">2017-11-08T13:22:06Z</dcterms:modified>
</cp:coreProperties>
</file>